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04" r:id="rId1"/>
  </p:sldMasterIdLst>
  <p:notesMasterIdLst>
    <p:notesMasterId r:id="rId30"/>
  </p:notesMasterIdLst>
  <p:sldIdLst>
    <p:sldId id="256" r:id="rId2"/>
    <p:sldId id="373" r:id="rId3"/>
    <p:sldId id="423" r:id="rId4"/>
    <p:sldId id="424" r:id="rId5"/>
    <p:sldId id="425" r:id="rId6"/>
    <p:sldId id="422" r:id="rId7"/>
    <p:sldId id="402" r:id="rId8"/>
    <p:sldId id="426" r:id="rId9"/>
    <p:sldId id="405" r:id="rId10"/>
    <p:sldId id="406" r:id="rId11"/>
    <p:sldId id="433" r:id="rId12"/>
    <p:sldId id="434" r:id="rId13"/>
    <p:sldId id="435" r:id="rId14"/>
    <p:sldId id="407" r:id="rId15"/>
    <p:sldId id="427" r:id="rId16"/>
    <p:sldId id="410" r:id="rId17"/>
    <p:sldId id="411" r:id="rId18"/>
    <p:sldId id="412" r:id="rId19"/>
    <p:sldId id="428" r:id="rId20"/>
    <p:sldId id="413" r:id="rId21"/>
    <p:sldId id="431" r:id="rId22"/>
    <p:sldId id="416" r:id="rId23"/>
    <p:sldId id="432" r:id="rId24"/>
    <p:sldId id="430" r:id="rId25"/>
    <p:sldId id="421" r:id="rId26"/>
    <p:sldId id="420" r:id="rId27"/>
    <p:sldId id="419" r:id="rId28"/>
    <p:sldId id="429" r:id="rId29"/>
  </p:sldIdLst>
  <p:sldSz cx="12192000" cy="6858000"/>
  <p:notesSz cx="7010400" cy="92964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DFLiHei-Bd" panose="020B0709000000000000" pitchFamily="49" charset="-120"/>
      <p:regular r:id="rId37"/>
    </p:embeddedFont>
    <p:embeddedFont>
      <p:font typeface="DFLiShuW7-B5" panose="03000709000000000000" pitchFamily="65" charset="-120"/>
      <p:regular r:id="rId38"/>
    </p:embeddedFont>
    <p:embeddedFont>
      <p:font typeface="DFPHeiUBold-B5" panose="020B0C00000000000000" pitchFamily="34" charset="-120"/>
      <p:regular r:id="rId39"/>
    </p:embeddedFont>
    <p:embeddedFont>
      <p:font typeface="DFXingKaiW5-B5" panose="03000509000000000000" pitchFamily="65" charset="-120"/>
      <p:regular r:id="rId40"/>
    </p:embeddedFont>
    <p:embeddedFont>
      <p:font typeface="DFXingShu-B5" panose="03000509000000000000" pitchFamily="65" charset="-120"/>
      <p:regular r:id="rId41"/>
    </p:embeddedFont>
    <p:embeddedFont>
      <p:font typeface="DFYanKaiW9-B5" panose="03000909000000000000" pitchFamily="65" charset="-120"/>
      <p:regular r:id="rId42"/>
    </p:embeddedFont>
    <p:embeddedFont>
      <p:font typeface="DFYingHeiW7-B5" panose="020B0709000000000000" pitchFamily="49" charset="-120"/>
      <p:regular r:id="rId43"/>
    </p:embeddedFont>
    <p:embeddedFont>
      <p:font typeface="DFYuanSUBold-B5" panose="020F0E09000000000000" pitchFamily="49" charset="-120"/>
      <p:regular r:id="rId44"/>
    </p:embeddedFont>
    <p:embeddedFont>
      <p:font typeface="Segoe UI" panose="020B0502040204020203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46DD6F-A163-4875-A3C6-D3C4CCEAAA9A}" v="39" dt="2022-10-02T02:41:00.0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o-chien Chen" userId="9e9f84eda89023ab" providerId="LiveId" clId="{9946DD6F-A163-4875-A3C6-D3C4CCEAAA9A}"/>
    <pc:docChg chg="undo custSel addSld delSld modSld sldOrd">
      <pc:chgData name="Yao-chien Chen" userId="9e9f84eda89023ab" providerId="LiveId" clId="{9946DD6F-A163-4875-A3C6-D3C4CCEAAA9A}" dt="2022-10-02T02:41:00.066" v="1261"/>
      <pc:docMkLst>
        <pc:docMk/>
      </pc:docMkLst>
      <pc:sldChg chg="modSp mod">
        <pc:chgData name="Yao-chien Chen" userId="9e9f84eda89023ab" providerId="LiveId" clId="{9946DD6F-A163-4875-A3C6-D3C4CCEAAA9A}" dt="2022-10-02T02:41:00.066" v="1261"/>
        <pc:sldMkLst>
          <pc:docMk/>
          <pc:sldMk cId="840942374" sldId="256"/>
        </pc:sldMkLst>
        <pc:spChg chg="mod">
          <ac:chgData name="Yao-chien Chen" userId="9e9f84eda89023ab" providerId="LiveId" clId="{9946DD6F-A163-4875-A3C6-D3C4CCEAAA9A}" dt="2022-07-03T10:18:43.355" v="119" actId="2711"/>
          <ac:spMkLst>
            <pc:docMk/>
            <pc:sldMk cId="840942374" sldId="256"/>
            <ac:spMk id="2" creationId="{C385EA32-56A4-48F8-AB5F-221A0C4A2A32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840942374" sldId="256"/>
            <ac:spMk id="3" creationId="{A2985E8C-71E9-468D-BE7C-38165C7D4060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840942374" sldId="256"/>
            <ac:spMk id="4" creationId="{A6C9042E-9723-488B-8432-96E1ED7CFD41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840942374" sldId="256"/>
            <ac:spMk id="5" creationId="{13615CC7-8550-4685-A0F5-949C94A04979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840942374" sldId="256"/>
            <ac:spMk id="6" creationId="{C955698F-6343-43E1-B172-8ED618BE112B}"/>
          </ac:spMkLst>
        </pc:spChg>
      </pc:sldChg>
      <pc:sldChg chg="addSp delSp modSp del mod modClrScheme chgLayout">
        <pc:chgData name="Yao-chien Chen" userId="9e9f84eda89023ab" providerId="LiveId" clId="{9946DD6F-A163-4875-A3C6-D3C4CCEAAA9A}" dt="2022-07-03T10:38:56.658" v="240" actId="2696"/>
        <pc:sldMkLst>
          <pc:docMk/>
          <pc:sldMk cId="4079159256" sldId="372"/>
        </pc:sldMkLst>
        <pc:spChg chg="del mod ord">
          <ac:chgData name="Yao-chien Chen" userId="9e9f84eda89023ab" providerId="LiveId" clId="{9946DD6F-A163-4875-A3C6-D3C4CCEAAA9A}" dt="2022-07-03T10:32:03.689" v="165" actId="700"/>
          <ac:spMkLst>
            <pc:docMk/>
            <pc:sldMk cId="4079159256" sldId="372"/>
            <ac:spMk id="2" creationId="{2C73EF75-815B-EDDB-6895-7EB18FF2B601}"/>
          </ac:spMkLst>
        </pc:spChg>
        <pc:spChg chg="del mod ord">
          <ac:chgData name="Yao-chien Chen" userId="9e9f84eda89023ab" providerId="LiveId" clId="{9946DD6F-A163-4875-A3C6-D3C4CCEAAA9A}" dt="2022-07-03T10:32:03.689" v="165" actId="700"/>
          <ac:spMkLst>
            <pc:docMk/>
            <pc:sldMk cId="4079159256" sldId="372"/>
            <ac:spMk id="3" creationId="{A2985E8C-71E9-468D-BE7C-38165C7D4060}"/>
          </ac:spMkLst>
        </pc:spChg>
        <pc:spChg chg="mod ord">
          <ac:chgData name="Yao-chien Chen" userId="9e9f84eda89023ab" providerId="LiveId" clId="{9946DD6F-A163-4875-A3C6-D3C4CCEAAA9A}" dt="2022-07-03T10:32:03.689" v="165" actId="700"/>
          <ac:spMkLst>
            <pc:docMk/>
            <pc:sldMk cId="4079159256" sldId="372"/>
            <ac:spMk id="4" creationId="{A6C9042E-9723-488B-8432-96E1ED7CFD41}"/>
          </ac:spMkLst>
        </pc:spChg>
        <pc:spChg chg="mod ord">
          <ac:chgData name="Yao-chien Chen" userId="9e9f84eda89023ab" providerId="LiveId" clId="{9946DD6F-A163-4875-A3C6-D3C4CCEAAA9A}" dt="2022-07-03T10:32:03.689" v="165" actId="700"/>
          <ac:spMkLst>
            <pc:docMk/>
            <pc:sldMk cId="4079159256" sldId="372"/>
            <ac:spMk id="5" creationId="{13615CC7-8550-4685-A0F5-949C94A04979}"/>
          </ac:spMkLst>
        </pc:spChg>
        <pc:spChg chg="mod ord">
          <ac:chgData name="Yao-chien Chen" userId="9e9f84eda89023ab" providerId="LiveId" clId="{9946DD6F-A163-4875-A3C6-D3C4CCEAAA9A}" dt="2022-07-03T10:32:03.689" v="165" actId="700"/>
          <ac:spMkLst>
            <pc:docMk/>
            <pc:sldMk cId="4079159256" sldId="372"/>
            <ac:spMk id="6" creationId="{C955698F-6343-43E1-B172-8ED618BE112B}"/>
          </ac:spMkLst>
        </pc:spChg>
        <pc:spChg chg="add mod ord">
          <ac:chgData name="Yao-chien Chen" userId="9e9f84eda89023ab" providerId="LiveId" clId="{9946DD6F-A163-4875-A3C6-D3C4CCEAAA9A}" dt="2022-07-03T10:36:05.986" v="202" actId="207"/>
          <ac:spMkLst>
            <pc:docMk/>
            <pc:sldMk cId="4079159256" sldId="372"/>
            <ac:spMk id="7" creationId="{3F17460C-2DC7-3F5B-74E1-39A76EF7E019}"/>
          </ac:spMkLst>
        </pc:spChg>
        <pc:spChg chg="add mod ord">
          <ac:chgData name="Yao-chien Chen" userId="9e9f84eda89023ab" providerId="LiveId" clId="{9946DD6F-A163-4875-A3C6-D3C4CCEAAA9A}" dt="2022-07-03T10:32:03.689" v="165" actId="700"/>
          <ac:spMkLst>
            <pc:docMk/>
            <pc:sldMk cId="4079159256" sldId="372"/>
            <ac:spMk id="8" creationId="{8150B8DA-1548-0352-E22C-D6CB3068160E}"/>
          </ac:spMkLst>
        </pc:spChg>
      </pc:sldChg>
      <pc:sldChg chg="modSp mod">
        <pc:chgData name="Yao-chien Chen" userId="9e9f84eda89023ab" providerId="LiveId" clId="{9946DD6F-A163-4875-A3C6-D3C4CCEAAA9A}" dt="2022-10-02T02:41:00.066" v="1261"/>
        <pc:sldMkLst>
          <pc:docMk/>
          <pc:sldMk cId="1634846524" sldId="373"/>
        </pc:sldMkLst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1634846524" sldId="373"/>
            <ac:spMk id="2" creationId="{2C73EF75-815B-EDDB-6895-7EB18FF2B601}"/>
          </ac:spMkLst>
        </pc:spChg>
        <pc:spChg chg="mod">
          <ac:chgData name="Yao-chien Chen" userId="9e9f84eda89023ab" providerId="LiveId" clId="{9946DD6F-A163-4875-A3C6-D3C4CCEAAA9A}" dt="2022-07-03T11:43:50.475" v="766" actId="20577"/>
          <ac:spMkLst>
            <pc:docMk/>
            <pc:sldMk cId="1634846524" sldId="373"/>
            <ac:spMk id="3" creationId="{A2985E8C-71E9-468D-BE7C-38165C7D4060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1634846524" sldId="373"/>
            <ac:spMk id="4" creationId="{A6C9042E-9723-488B-8432-96E1ED7CFD41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1634846524" sldId="373"/>
            <ac:spMk id="5" creationId="{13615CC7-8550-4685-A0F5-949C94A04979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1634846524" sldId="373"/>
            <ac:spMk id="6" creationId="{C955698F-6343-43E1-B172-8ED618BE112B}"/>
          </ac:spMkLst>
        </pc:spChg>
      </pc:sldChg>
      <pc:sldChg chg="del">
        <pc:chgData name="Yao-chien Chen" userId="9e9f84eda89023ab" providerId="LiveId" clId="{9946DD6F-A163-4875-A3C6-D3C4CCEAAA9A}" dt="2022-07-03T10:36:23.893" v="203" actId="2696"/>
        <pc:sldMkLst>
          <pc:docMk/>
          <pc:sldMk cId="1612586618" sldId="374"/>
        </pc:sldMkLst>
      </pc:sldChg>
      <pc:sldChg chg="del">
        <pc:chgData name="Yao-chien Chen" userId="9e9f84eda89023ab" providerId="LiveId" clId="{9946DD6F-A163-4875-A3C6-D3C4CCEAAA9A}" dt="2022-07-03T10:36:23.893" v="203" actId="2696"/>
        <pc:sldMkLst>
          <pc:docMk/>
          <pc:sldMk cId="1057074451" sldId="375"/>
        </pc:sldMkLst>
      </pc:sldChg>
      <pc:sldChg chg="del">
        <pc:chgData name="Yao-chien Chen" userId="9e9f84eda89023ab" providerId="LiveId" clId="{9946DD6F-A163-4875-A3C6-D3C4CCEAAA9A}" dt="2022-07-03T10:36:23.893" v="203" actId="2696"/>
        <pc:sldMkLst>
          <pc:docMk/>
          <pc:sldMk cId="4120970796" sldId="376"/>
        </pc:sldMkLst>
      </pc:sldChg>
      <pc:sldChg chg="modSp del mod">
        <pc:chgData name="Yao-chien Chen" userId="9e9f84eda89023ab" providerId="LiveId" clId="{9946DD6F-A163-4875-A3C6-D3C4CCEAAA9A}" dt="2022-07-03T10:57:17.333" v="661" actId="2696"/>
        <pc:sldMkLst>
          <pc:docMk/>
          <pc:sldMk cId="3124076483" sldId="377"/>
        </pc:sldMkLst>
        <pc:spChg chg="mod">
          <ac:chgData name="Yao-chien Chen" userId="9e9f84eda89023ab" providerId="LiveId" clId="{9946DD6F-A163-4875-A3C6-D3C4CCEAAA9A}" dt="2022-07-03T10:19:25.460" v="122" actId="2711"/>
          <ac:spMkLst>
            <pc:docMk/>
            <pc:sldMk cId="3124076483" sldId="377"/>
            <ac:spMk id="3" creationId="{A2985E8C-71E9-468D-BE7C-38165C7D4060}"/>
          </ac:spMkLst>
        </pc:spChg>
        <pc:spChg chg="mod">
          <ac:chgData name="Yao-chien Chen" userId="9e9f84eda89023ab" providerId="LiveId" clId="{9946DD6F-A163-4875-A3C6-D3C4CCEAAA9A}" dt="2022-07-03T10:19:20.389" v="121" actId="2711"/>
          <ac:spMkLst>
            <pc:docMk/>
            <pc:sldMk cId="3124076483" sldId="377"/>
            <ac:spMk id="7" creationId="{76952E1D-978D-C7CC-CA22-96F550279E72}"/>
          </ac:spMkLst>
        </pc:spChg>
      </pc:sldChg>
      <pc:sldChg chg="del">
        <pc:chgData name="Yao-chien Chen" userId="9e9f84eda89023ab" providerId="LiveId" clId="{9946DD6F-A163-4875-A3C6-D3C4CCEAAA9A}" dt="2022-07-03T10:57:17.333" v="661" actId="2696"/>
        <pc:sldMkLst>
          <pc:docMk/>
          <pc:sldMk cId="4217733282" sldId="378"/>
        </pc:sldMkLst>
      </pc:sldChg>
      <pc:sldChg chg="del">
        <pc:chgData name="Yao-chien Chen" userId="9e9f84eda89023ab" providerId="LiveId" clId="{9946DD6F-A163-4875-A3C6-D3C4CCEAAA9A}" dt="2022-07-03T10:57:17.333" v="661" actId="2696"/>
        <pc:sldMkLst>
          <pc:docMk/>
          <pc:sldMk cId="1875859281" sldId="379"/>
        </pc:sldMkLst>
      </pc:sldChg>
      <pc:sldChg chg="del">
        <pc:chgData name="Yao-chien Chen" userId="9e9f84eda89023ab" providerId="LiveId" clId="{9946DD6F-A163-4875-A3C6-D3C4CCEAAA9A}" dt="2022-07-03T10:57:17.333" v="661" actId="2696"/>
        <pc:sldMkLst>
          <pc:docMk/>
          <pc:sldMk cId="1282807246" sldId="380"/>
        </pc:sldMkLst>
      </pc:sldChg>
      <pc:sldChg chg="del">
        <pc:chgData name="Yao-chien Chen" userId="9e9f84eda89023ab" providerId="LiveId" clId="{9946DD6F-A163-4875-A3C6-D3C4CCEAAA9A}" dt="2022-07-03T10:57:17.333" v="661" actId="2696"/>
        <pc:sldMkLst>
          <pc:docMk/>
          <pc:sldMk cId="3582404884" sldId="381"/>
        </pc:sldMkLst>
      </pc:sldChg>
      <pc:sldChg chg="del">
        <pc:chgData name="Yao-chien Chen" userId="9e9f84eda89023ab" providerId="LiveId" clId="{9946DD6F-A163-4875-A3C6-D3C4CCEAAA9A}" dt="2022-07-03T10:36:23.893" v="203" actId="2696"/>
        <pc:sldMkLst>
          <pc:docMk/>
          <pc:sldMk cId="583111897" sldId="384"/>
        </pc:sldMkLst>
      </pc:sldChg>
      <pc:sldChg chg="del">
        <pc:chgData name="Yao-chien Chen" userId="9e9f84eda89023ab" providerId="LiveId" clId="{9946DD6F-A163-4875-A3C6-D3C4CCEAAA9A}" dt="2022-07-03T10:57:17.333" v="661" actId="2696"/>
        <pc:sldMkLst>
          <pc:docMk/>
          <pc:sldMk cId="3291313000" sldId="385"/>
        </pc:sldMkLst>
      </pc:sldChg>
      <pc:sldChg chg="del">
        <pc:chgData name="Yao-chien Chen" userId="9e9f84eda89023ab" providerId="LiveId" clId="{9946DD6F-A163-4875-A3C6-D3C4CCEAAA9A}" dt="2022-07-03T10:57:17.333" v="661" actId="2696"/>
        <pc:sldMkLst>
          <pc:docMk/>
          <pc:sldMk cId="623227738" sldId="386"/>
        </pc:sldMkLst>
      </pc:sldChg>
      <pc:sldChg chg="del">
        <pc:chgData name="Yao-chien Chen" userId="9e9f84eda89023ab" providerId="LiveId" clId="{9946DD6F-A163-4875-A3C6-D3C4CCEAAA9A}" dt="2022-07-03T10:57:17.333" v="661" actId="2696"/>
        <pc:sldMkLst>
          <pc:docMk/>
          <pc:sldMk cId="1958053146" sldId="387"/>
        </pc:sldMkLst>
      </pc:sldChg>
      <pc:sldChg chg="del">
        <pc:chgData name="Yao-chien Chen" userId="9e9f84eda89023ab" providerId="LiveId" clId="{9946DD6F-A163-4875-A3C6-D3C4CCEAAA9A}" dt="2022-07-03T10:57:17.333" v="661" actId="2696"/>
        <pc:sldMkLst>
          <pc:docMk/>
          <pc:sldMk cId="2620752712" sldId="388"/>
        </pc:sldMkLst>
      </pc:sldChg>
      <pc:sldChg chg="del">
        <pc:chgData name="Yao-chien Chen" userId="9e9f84eda89023ab" providerId="LiveId" clId="{9946DD6F-A163-4875-A3C6-D3C4CCEAAA9A}" dt="2022-07-03T10:57:17.333" v="661" actId="2696"/>
        <pc:sldMkLst>
          <pc:docMk/>
          <pc:sldMk cId="4132068951" sldId="390"/>
        </pc:sldMkLst>
      </pc:sldChg>
      <pc:sldChg chg="del">
        <pc:chgData name="Yao-chien Chen" userId="9e9f84eda89023ab" providerId="LiveId" clId="{9946DD6F-A163-4875-A3C6-D3C4CCEAAA9A}" dt="2022-07-03T10:57:17.333" v="661" actId="2696"/>
        <pc:sldMkLst>
          <pc:docMk/>
          <pc:sldMk cId="2504297483" sldId="393"/>
        </pc:sldMkLst>
      </pc:sldChg>
      <pc:sldChg chg="del">
        <pc:chgData name="Yao-chien Chen" userId="9e9f84eda89023ab" providerId="LiveId" clId="{9946DD6F-A163-4875-A3C6-D3C4CCEAAA9A}" dt="2022-07-03T10:57:17.333" v="661" actId="2696"/>
        <pc:sldMkLst>
          <pc:docMk/>
          <pc:sldMk cId="2988416086" sldId="394"/>
        </pc:sldMkLst>
      </pc:sldChg>
      <pc:sldChg chg="del">
        <pc:chgData name="Yao-chien Chen" userId="9e9f84eda89023ab" providerId="LiveId" clId="{9946DD6F-A163-4875-A3C6-D3C4CCEAAA9A}" dt="2022-07-03T10:57:17.333" v="661" actId="2696"/>
        <pc:sldMkLst>
          <pc:docMk/>
          <pc:sldMk cId="1725018345" sldId="395"/>
        </pc:sldMkLst>
      </pc:sldChg>
      <pc:sldChg chg="del">
        <pc:chgData name="Yao-chien Chen" userId="9e9f84eda89023ab" providerId="LiveId" clId="{9946DD6F-A163-4875-A3C6-D3C4CCEAAA9A}" dt="2022-07-03T10:57:17.333" v="661" actId="2696"/>
        <pc:sldMkLst>
          <pc:docMk/>
          <pc:sldMk cId="890135787" sldId="397"/>
        </pc:sldMkLst>
      </pc:sldChg>
      <pc:sldChg chg="del">
        <pc:chgData name="Yao-chien Chen" userId="9e9f84eda89023ab" providerId="LiveId" clId="{9946DD6F-A163-4875-A3C6-D3C4CCEAAA9A}" dt="2022-07-03T10:57:17.333" v="661" actId="2696"/>
        <pc:sldMkLst>
          <pc:docMk/>
          <pc:sldMk cId="1243717780" sldId="398"/>
        </pc:sldMkLst>
      </pc:sldChg>
      <pc:sldChg chg="del">
        <pc:chgData name="Yao-chien Chen" userId="9e9f84eda89023ab" providerId="LiveId" clId="{9946DD6F-A163-4875-A3C6-D3C4CCEAAA9A}" dt="2022-07-03T10:57:17.333" v="661" actId="2696"/>
        <pc:sldMkLst>
          <pc:docMk/>
          <pc:sldMk cId="4281388304" sldId="400"/>
        </pc:sldMkLst>
      </pc:sldChg>
      <pc:sldChg chg="del">
        <pc:chgData name="Yao-chien Chen" userId="9e9f84eda89023ab" providerId="LiveId" clId="{9946DD6F-A163-4875-A3C6-D3C4CCEAAA9A}" dt="2022-07-03T10:57:17.333" v="661" actId="2696"/>
        <pc:sldMkLst>
          <pc:docMk/>
          <pc:sldMk cId="223527434" sldId="401"/>
        </pc:sldMkLst>
      </pc:sldChg>
      <pc:sldChg chg="modSp add mod">
        <pc:chgData name="Yao-chien Chen" userId="9e9f84eda89023ab" providerId="LiveId" clId="{9946DD6F-A163-4875-A3C6-D3C4CCEAAA9A}" dt="2022-10-02T02:41:00.066" v="1261"/>
        <pc:sldMkLst>
          <pc:docMk/>
          <pc:sldMk cId="3101667777" sldId="402"/>
        </pc:sldMkLst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101667777" sldId="402"/>
            <ac:spMk id="3" creationId="{A2985E8C-71E9-468D-BE7C-38165C7D4060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101667777" sldId="402"/>
            <ac:spMk id="4" creationId="{A6C9042E-9723-488B-8432-96E1ED7CFD41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101667777" sldId="402"/>
            <ac:spMk id="5" creationId="{13615CC7-8550-4685-A0F5-949C94A04979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101667777" sldId="402"/>
            <ac:spMk id="6" creationId="{C955698F-6343-43E1-B172-8ED618BE112B}"/>
          </ac:spMkLst>
        </pc:spChg>
      </pc:sldChg>
      <pc:sldChg chg="addSp delSp modSp add del mod modClrScheme chgLayout">
        <pc:chgData name="Yao-chien Chen" userId="9e9f84eda89023ab" providerId="LiveId" clId="{9946DD6F-A163-4875-A3C6-D3C4CCEAAA9A}" dt="2022-07-03T11:47:33.929" v="861" actId="2696"/>
        <pc:sldMkLst>
          <pc:docMk/>
          <pc:sldMk cId="2373755680" sldId="403"/>
        </pc:sldMkLst>
        <pc:spChg chg="add mod ord">
          <ac:chgData name="Yao-chien Chen" userId="9e9f84eda89023ab" providerId="LiveId" clId="{9946DD6F-A163-4875-A3C6-D3C4CCEAAA9A}" dt="2022-07-03T11:47:10.646" v="860" actId="5793"/>
          <ac:spMkLst>
            <pc:docMk/>
            <pc:sldMk cId="2373755680" sldId="403"/>
            <ac:spMk id="2" creationId="{15A09E83-0E7B-9717-A6CC-2DF534816A6C}"/>
          </ac:spMkLst>
        </pc:spChg>
        <pc:spChg chg="mod ord">
          <ac:chgData name="Yao-chien Chen" userId="9e9f84eda89023ab" providerId="LiveId" clId="{9946DD6F-A163-4875-A3C6-D3C4CCEAAA9A}" dt="2022-07-03T10:36:38.015" v="205" actId="700"/>
          <ac:spMkLst>
            <pc:docMk/>
            <pc:sldMk cId="2373755680" sldId="403"/>
            <ac:spMk id="4" creationId="{A6C9042E-9723-488B-8432-96E1ED7CFD41}"/>
          </ac:spMkLst>
        </pc:spChg>
        <pc:spChg chg="mod ord">
          <ac:chgData name="Yao-chien Chen" userId="9e9f84eda89023ab" providerId="LiveId" clId="{9946DD6F-A163-4875-A3C6-D3C4CCEAAA9A}" dt="2022-07-03T10:36:38.015" v="205" actId="700"/>
          <ac:spMkLst>
            <pc:docMk/>
            <pc:sldMk cId="2373755680" sldId="403"/>
            <ac:spMk id="5" creationId="{13615CC7-8550-4685-A0F5-949C94A04979}"/>
          </ac:spMkLst>
        </pc:spChg>
        <pc:spChg chg="mod ord">
          <ac:chgData name="Yao-chien Chen" userId="9e9f84eda89023ab" providerId="LiveId" clId="{9946DD6F-A163-4875-A3C6-D3C4CCEAAA9A}" dt="2022-07-03T10:36:38.015" v="205" actId="700"/>
          <ac:spMkLst>
            <pc:docMk/>
            <pc:sldMk cId="2373755680" sldId="403"/>
            <ac:spMk id="6" creationId="{C955698F-6343-43E1-B172-8ED618BE112B}"/>
          </ac:spMkLst>
        </pc:spChg>
        <pc:spChg chg="mod ord">
          <ac:chgData name="Yao-chien Chen" userId="9e9f84eda89023ab" providerId="LiveId" clId="{9946DD6F-A163-4875-A3C6-D3C4CCEAAA9A}" dt="2022-07-03T10:36:38.015" v="205" actId="700"/>
          <ac:spMkLst>
            <pc:docMk/>
            <pc:sldMk cId="2373755680" sldId="403"/>
            <ac:spMk id="7" creationId="{3F17460C-2DC7-3F5B-74E1-39A76EF7E019}"/>
          </ac:spMkLst>
        </pc:spChg>
        <pc:spChg chg="del mod ord">
          <ac:chgData name="Yao-chien Chen" userId="9e9f84eda89023ab" providerId="LiveId" clId="{9946DD6F-A163-4875-A3C6-D3C4CCEAAA9A}" dt="2022-07-03T10:36:38.015" v="205" actId="700"/>
          <ac:spMkLst>
            <pc:docMk/>
            <pc:sldMk cId="2373755680" sldId="403"/>
            <ac:spMk id="8" creationId="{8150B8DA-1548-0352-E22C-D6CB3068160E}"/>
          </ac:spMkLst>
        </pc:spChg>
      </pc:sldChg>
      <pc:sldChg chg="modSp add del mod">
        <pc:chgData name="Yao-chien Chen" userId="9e9f84eda89023ab" providerId="LiveId" clId="{9946DD6F-A163-4875-A3C6-D3C4CCEAAA9A}" dt="2022-07-03T11:48:31.768" v="866" actId="2696"/>
        <pc:sldMkLst>
          <pc:docMk/>
          <pc:sldMk cId="2479053464" sldId="404"/>
        </pc:sldMkLst>
        <pc:spChg chg="mod">
          <ac:chgData name="Yao-chien Chen" userId="9e9f84eda89023ab" providerId="LiveId" clId="{9946DD6F-A163-4875-A3C6-D3C4CCEAAA9A}" dt="2022-07-03T10:42:17.410" v="273" actId="207"/>
          <ac:spMkLst>
            <pc:docMk/>
            <pc:sldMk cId="2479053464" sldId="404"/>
            <ac:spMk id="2" creationId="{15A09E83-0E7B-9717-A6CC-2DF534816A6C}"/>
          </ac:spMkLst>
        </pc:spChg>
      </pc:sldChg>
      <pc:sldChg chg="modSp add mod">
        <pc:chgData name="Yao-chien Chen" userId="9e9f84eda89023ab" providerId="LiveId" clId="{9946DD6F-A163-4875-A3C6-D3C4CCEAAA9A}" dt="2022-10-02T02:41:00.066" v="1261"/>
        <pc:sldMkLst>
          <pc:docMk/>
          <pc:sldMk cId="1497611434" sldId="405"/>
        </pc:sldMkLst>
        <pc:spChg chg="mod">
          <ac:chgData name="Yao-chien Chen" userId="9e9f84eda89023ab" providerId="LiveId" clId="{9946DD6F-A163-4875-A3C6-D3C4CCEAAA9A}" dt="2022-07-03T12:03:24.554" v="1141" actId="14100"/>
          <ac:spMkLst>
            <pc:docMk/>
            <pc:sldMk cId="1497611434" sldId="405"/>
            <ac:spMk id="2" creationId="{15A09E83-0E7B-9717-A6CC-2DF534816A6C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1497611434" sldId="405"/>
            <ac:spMk id="4" creationId="{A6C9042E-9723-488B-8432-96E1ED7CFD41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1497611434" sldId="405"/>
            <ac:spMk id="5" creationId="{13615CC7-8550-4685-A0F5-949C94A04979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1497611434" sldId="405"/>
            <ac:spMk id="6" creationId="{C955698F-6343-43E1-B172-8ED618BE112B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1497611434" sldId="405"/>
            <ac:spMk id="7" creationId="{3F17460C-2DC7-3F5B-74E1-39A76EF7E019}"/>
          </ac:spMkLst>
        </pc:spChg>
      </pc:sldChg>
      <pc:sldChg chg="modSp add mod">
        <pc:chgData name="Yao-chien Chen" userId="9e9f84eda89023ab" providerId="LiveId" clId="{9946DD6F-A163-4875-A3C6-D3C4CCEAAA9A}" dt="2022-10-02T02:41:00.066" v="1261"/>
        <pc:sldMkLst>
          <pc:docMk/>
          <pc:sldMk cId="2014111408" sldId="406"/>
        </pc:sldMkLst>
        <pc:spChg chg="mod">
          <ac:chgData name="Yao-chien Chen" userId="9e9f84eda89023ab" providerId="LiveId" clId="{9946DD6F-A163-4875-A3C6-D3C4CCEAAA9A}" dt="2022-07-03T12:03:36.278" v="1142" actId="14100"/>
          <ac:spMkLst>
            <pc:docMk/>
            <pc:sldMk cId="2014111408" sldId="406"/>
            <ac:spMk id="2" creationId="{15A09E83-0E7B-9717-A6CC-2DF534816A6C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2014111408" sldId="406"/>
            <ac:spMk id="4" creationId="{A6C9042E-9723-488B-8432-96E1ED7CFD41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2014111408" sldId="406"/>
            <ac:spMk id="5" creationId="{13615CC7-8550-4685-A0F5-949C94A04979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2014111408" sldId="406"/>
            <ac:spMk id="6" creationId="{C955698F-6343-43E1-B172-8ED618BE112B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2014111408" sldId="406"/>
            <ac:spMk id="7" creationId="{3F17460C-2DC7-3F5B-74E1-39A76EF7E019}"/>
          </ac:spMkLst>
        </pc:spChg>
      </pc:sldChg>
      <pc:sldChg chg="modSp add mod">
        <pc:chgData name="Yao-chien Chen" userId="9e9f84eda89023ab" providerId="LiveId" clId="{9946DD6F-A163-4875-A3C6-D3C4CCEAAA9A}" dt="2022-10-02T02:41:00.066" v="1261"/>
        <pc:sldMkLst>
          <pc:docMk/>
          <pc:sldMk cId="3022026402" sldId="407"/>
        </pc:sldMkLst>
        <pc:spChg chg="mod">
          <ac:chgData name="Yao-chien Chen" userId="9e9f84eda89023ab" providerId="LiveId" clId="{9946DD6F-A163-4875-A3C6-D3C4CCEAAA9A}" dt="2022-07-03T11:48:43.778" v="868" actId="6549"/>
          <ac:spMkLst>
            <pc:docMk/>
            <pc:sldMk cId="3022026402" sldId="407"/>
            <ac:spMk id="2" creationId="{15A09E83-0E7B-9717-A6CC-2DF534816A6C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022026402" sldId="407"/>
            <ac:spMk id="4" creationId="{A6C9042E-9723-488B-8432-96E1ED7CFD41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022026402" sldId="407"/>
            <ac:spMk id="5" creationId="{13615CC7-8550-4685-A0F5-949C94A04979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022026402" sldId="407"/>
            <ac:spMk id="6" creationId="{C955698F-6343-43E1-B172-8ED618BE112B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022026402" sldId="407"/>
            <ac:spMk id="7" creationId="{3F17460C-2DC7-3F5B-74E1-39A76EF7E019}"/>
          </ac:spMkLst>
        </pc:spChg>
      </pc:sldChg>
      <pc:sldChg chg="modSp add del mod">
        <pc:chgData name="Yao-chien Chen" userId="9e9f84eda89023ab" providerId="LiveId" clId="{9946DD6F-A163-4875-A3C6-D3C4CCEAAA9A}" dt="2022-07-03T10:44:42.618" v="389" actId="2696"/>
        <pc:sldMkLst>
          <pc:docMk/>
          <pc:sldMk cId="3856920409" sldId="408"/>
        </pc:sldMkLst>
        <pc:spChg chg="mod">
          <ac:chgData name="Yao-chien Chen" userId="9e9f84eda89023ab" providerId="LiveId" clId="{9946DD6F-A163-4875-A3C6-D3C4CCEAAA9A}" dt="2022-07-03T10:44:10.301" v="363" actId="6549"/>
          <ac:spMkLst>
            <pc:docMk/>
            <pc:sldMk cId="3856920409" sldId="408"/>
            <ac:spMk id="2" creationId="{15A09E83-0E7B-9717-A6CC-2DF534816A6C}"/>
          </ac:spMkLst>
        </pc:spChg>
        <pc:spChg chg="mod">
          <ac:chgData name="Yao-chien Chen" userId="9e9f84eda89023ab" providerId="LiveId" clId="{9946DD6F-A163-4875-A3C6-D3C4CCEAAA9A}" dt="2022-07-03T10:43:29.691" v="320" actId="20577"/>
          <ac:spMkLst>
            <pc:docMk/>
            <pc:sldMk cId="3856920409" sldId="408"/>
            <ac:spMk id="7" creationId="{3F17460C-2DC7-3F5B-74E1-39A76EF7E019}"/>
          </ac:spMkLst>
        </pc:spChg>
      </pc:sldChg>
      <pc:sldChg chg="modSp add del mod">
        <pc:chgData name="Yao-chien Chen" userId="9e9f84eda89023ab" providerId="LiveId" clId="{9946DD6F-A163-4875-A3C6-D3C4CCEAAA9A}" dt="2022-07-03T10:44:42.618" v="389" actId="2696"/>
        <pc:sldMkLst>
          <pc:docMk/>
          <pc:sldMk cId="749131387" sldId="409"/>
        </pc:sldMkLst>
        <pc:spChg chg="mod">
          <ac:chgData name="Yao-chien Chen" userId="9e9f84eda89023ab" providerId="LiveId" clId="{9946DD6F-A163-4875-A3C6-D3C4CCEAAA9A}" dt="2022-07-03T10:44:15.938" v="364" actId="6549"/>
          <ac:spMkLst>
            <pc:docMk/>
            <pc:sldMk cId="749131387" sldId="409"/>
            <ac:spMk id="2" creationId="{15A09E83-0E7B-9717-A6CC-2DF534816A6C}"/>
          </ac:spMkLst>
        </pc:spChg>
      </pc:sldChg>
      <pc:sldChg chg="modSp add mod">
        <pc:chgData name="Yao-chien Chen" userId="9e9f84eda89023ab" providerId="LiveId" clId="{9946DD6F-A163-4875-A3C6-D3C4CCEAAA9A}" dt="2022-10-02T02:41:00.066" v="1261"/>
        <pc:sldMkLst>
          <pc:docMk/>
          <pc:sldMk cId="3766921689" sldId="410"/>
        </pc:sldMkLst>
        <pc:spChg chg="mod">
          <ac:chgData name="Yao-chien Chen" userId="9e9f84eda89023ab" providerId="LiveId" clId="{9946DD6F-A163-4875-A3C6-D3C4CCEAAA9A}" dt="2022-07-03T11:49:45.388" v="880" actId="2711"/>
          <ac:spMkLst>
            <pc:docMk/>
            <pc:sldMk cId="3766921689" sldId="410"/>
            <ac:spMk id="2" creationId="{15A09E83-0E7B-9717-A6CC-2DF534816A6C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766921689" sldId="410"/>
            <ac:spMk id="4" creationId="{A6C9042E-9723-488B-8432-96E1ED7CFD41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766921689" sldId="410"/>
            <ac:spMk id="5" creationId="{13615CC7-8550-4685-A0F5-949C94A04979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766921689" sldId="410"/>
            <ac:spMk id="6" creationId="{C955698F-6343-43E1-B172-8ED618BE112B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766921689" sldId="410"/>
            <ac:spMk id="7" creationId="{3F17460C-2DC7-3F5B-74E1-39A76EF7E019}"/>
          </ac:spMkLst>
        </pc:spChg>
      </pc:sldChg>
      <pc:sldChg chg="modSp add mod">
        <pc:chgData name="Yao-chien Chen" userId="9e9f84eda89023ab" providerId="LiveId" clId="{9946DD6F-A163-4875-A3C6-D3C4CCEAAA9A}" dt="2022-10-02T02:41:00.066" v="1261"/>
        <pc:sldMkLst>
          <pc:docMk/>
          <pc:sldMk cId="1082869302" sldId="411"/>
        </pc:sldMkLst>
        <pc:spChg chg="mod">
          <ac:chgData name="Yao-chien Chen" userId="9e9f84eda89023ab" providerId="LiveId" clId="{9946DD6F-A163-4875-A3C6-D3C4CCEAAA9A}" dt="2022-07-03T11:49:37.143" v="877" actId="403"/>
          <ac:spMkLst>
            <pc:docMk/>
            <pc:sldMk cId="1082869302" sldId="411"/>
            <ac:spMk id="2" creationId="{15A09E83-0E7B-9717-A6CC-2DF534816A6C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1082869302" sldId="411"/>
            <ac:spMk id="4" creationId="{A6C9042E-9723-488B-8432-96E1ED7CFD41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1082869302" sldId="411"/>
            <ac:spMk id="5" creationId="{13615CC7-8550-4685-A0F5-949C94A04979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1082869302" sldId="411"/>
            <ac:spMk id="6" creationId="{C955698F-6343-43E1-B172-8ED618BE112B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1082869302" sldId="411"/>
            <ac:spMk id="7" creationId="{3F17460C-2DC7-3F5B-74E1-39A76EF7E019}"/>
          </ac:spMkLst>
        </pc:spChg>
      </pc:sldChg>
      <pc:sldChg chg="modSp add mod">
        <pc:chgData name="Yao-chien Chen" userId="9e9f84eda89023ab" providerId="LiveId" clId="{9946DD6F-A163-4875-A3C6-D3C4CCEAAA9A}" dt="2022-10-02T02:41:00.066" v="1261"/>
        <pc:sldMkLst>
          <pc:docMk/>
          <pc:sldMk cId="833171028" sldId="412"/>
        </pc:sldMkLst>
        <pc:spChg chg="mod">
          <ac:chgData name="Yao-chien Chen" userId="9e9f84eda89023ab" providerId="LiveId" clId="{9946DD6F-A163-4875-A3C6-D3C4CCEAAA9A}" dt="2022-07-03T11:50:03.787" v="884" actId="2711"/>
          <ac:spMkLst>
            <pc:docMk/>
            <pc:sldMk cId="833171028" sldId="412"/>
            <ac:spMk id="2" creationId="{15A09E83-0E7B-9717-A6CC-2DF534816A6C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833171028" sldId="412"/>
            <ac:spMk id="4" creationId="{A6C9042E-9723-488B-8432-96E1ED7CFD41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833171028" sldId="412"/>
            <ac:spMk id="5" creationId="{13615CC7-8550-4685-A0F5-949C94A04979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833171028" sldId="412"/>
            <ac:spMk id="6" creationId="{C955698F-6343-43E1-B172-8ED618BE112B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833171028" sldId="412"/>
            <ac:spMk id="7" creationId="{3F17460C-2DC7-3F5B-74E1-39A76EF7E019}"/>
          </ac:spMkLst>
        </pc:spChg>
      </pc:sldChg>
      <pc:sldChg chg="modSp add mod">
        <pc:chgData name="Yao-chien Chen" userId="9e9f84eda89023ab" providerId="LiveId" clId="{9946DD6F-A163-4875-A3C6-D3C4CCEAAA9A}" dt="2022-10-02T02:41:00.066" v="1261"/>
        <pc:sldMkLst>
          <pc:docMk/>
          <pc:sldMk cId="2628345353" sldId="413"/>
        </pc:sldMkLst>
        <pc:spChg chg="mod">
          <ac:chgData name="Yao-chien Chen" userId="9e9f84eda89023ab" providerId="LiveId" clId="{9946DD6F-A163-4875-A3C6-D3C4CCEAAA9A}" dt="2022-07-03T12:00:19.091" v="1107" actId="6549"/>
          <ac:spMkLst>
            <pc:docMk/>
            <pc:sldMk cId="2628345353" sldId="413"/>
            <ac:spMk id="2" creationId="{15A09E83-0E7B-9717-A6CC-2DF534816A6C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2628345353" sldId="413"/>
            <ac:spMk id="4" creationId="{A6C9042E-9723-488B-8432-96E1ED7CFD41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2628345353" sldId="413"/>
            <ac:spMk id="5" creationId="{13615CC7-8550-4685-A0F5-949C94A04979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2628345353" sldId="413"/>
            <ac:spMk id="6" creationId="{C955698F-6343-43E1-B172-8ED618BE112B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2628345353" sldId="413"/>
            <ac:spMk id="7" creationId="{3F17460C-2DC7-3F5B-74E1-39A76EF7E019}"/>
          </ac:spMkLst>
        </pc:spChg>
      </pc:sldChg>
      <pc:sldChg chg="modSp add del mod">
        <pc:chgData name="Yao-chien Chen" userId="9e9f84eda89023ab" providerId="LiveId" clId="{9946DD6F-A163-4875-A3C6-D3C4CCEAAA9A}" dt="2022-07-03T11:57:57.066" v="1099" actId="2696"/>
        <pc:sldMkLst>
          <pc:docMk/>
          <pc:sldMk cId="898124045" sldId="414"/>
        </pc:sldMkLst>
        <pc:spChg chg="mod">
          <ac:chgData name="Yao-chien Chen" userId="9e9f84eda89023ab" providerId="LiveId" clId="{9946DD6F-A163-4875-A3C6-D3C4CCEAAA9A}" dt="2022-07-03T10:50:31.869" v="457" actId="20577"/>
          <ac:spMkLst>
            <pc:docMk/>
            <pc:sldMk cId="898124045" sldId="414"/>
            <ac:spMk id="2" creationId="{15A09E83-0E7B-9717-A6CC-2DF534816A6C}"/>
          </ac:spMkLst>
        </pc:spChg>
        <pc:spChg chg="mod">
          <ac:chgData name="Yao-chien Chen" userId="9e9f84eda89023ab" providerId="LiveId" clId="{9946DD6F-A163-4875-A3C6-D3C4CCEAAA9A}" dt="2022-07-03T10:49:28.421" v="422" actId="20577"/>
          <ac:spMkLst>
            <pc:docMk/>
            <pc:sldMk cId="898124045" sldId="414"/>
            <ac:spMk id="7" creationId="{3F17460C-2DC7-3F5B-74E1-39A76EF7E019}"/>
          </ac:spMkLst>
        </pc:spChg>
      </pc:sldChg>
      <pc:sldChg chg="modSp add del mod">
        <pc:chgData name="Yao-chien Chen" userId="9e9f84eda89023ab" providerId="LiveId" clId="{9946DD6F-A163-4875-A3C6-D3C4CCEAAA9A}" dt="2022-07-03T11:58:03.853" v="1100" actId="2696"/>
        <pc:sldMkLst>
          <pc:docMk/>
          <pc:sldMk cId="500922872" sldId="415"/>
        </pc:sldMkLst>
        <pc:spChg chg="mod">
          <ac:chgData name="Yao-chien Chen" userId="9e9f84eda89023ab" providerId="LiveId" clId="{9946DD6F-A163-4875-A3C6-D3C4CCEAAA9A}" dt="2022-07-03T10:53:00.399" v="548" actId="20577"/>
          <ac:spMkLst>
            <pc:docMk/>
            <pc:sldMk cId="500922872" sldId="415"/>
            <ac:spMk id="2" creationId="{15A09E83-0E7B-9717-A6CC-2DF534816A6C}"/>
          </ac:spMkLst>
        </pc:spChg>
        <pc:spChg chg="mod">
          <ac:chgData name="Yao-chien Chen" userId="9e9f84eda89023ab" providerId="LiveId" clId="{9946DD6F-A163-4875-A3C6-D3C4CCEAAA9A}" dt="2022-07-03T10:50:58.660" v="465" actId="20577"/>
          <ac:spMkLst>
            <pc:docMk/>
            <pc:sldMk cId="500922872" sldId="415"/>
            <ac:spMk id="7" creationId="{3F17460C-2DC7-3F5B-74E1-39A76EF7E019}"/>
          </ac:spMkLst>
        </pc:spChg>
      </pc:sldChg>
      <pc:sldChg chg="modSp add mod">
        <pc:chgData name="Yao-chien Chen" userId="9e9f84eda89023ab" providerId="LiveId" clId="{9946DD6F-A163-4875-A3C6-D3C4CCEAAA9A}" dt="2022-10-02T02:41:00.066" v="1261"/>
        <pc:sldMkLst>
          <pc:docMk/>
          <pc:sldMk cId="2398237730" sldId="416"/>
        </pc:sldMkLst>
        <pc:spChg chg="mod">
          <ac:chgData name="Yao-chien Chen" userId="9e9f84eda89023ab" providerId="LiveId" clId="{9946DD6F-A163-4875-A3C6-D3C4CCEAAA9A}" dt="2022-07-03T12:00:35.248" v="1109" actId="6549"/>
          <ac:spMkLst>
            <pc:docMk/>
            <pc:sldMk cId="2398237730" sldId="416"/>
            <ac:spMk id="2" creationId="{15A09E83-0E7B-9717-A6CC-2DF534816A6C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2398237730" sldId="416"/>
            <ac:spMk id="4" creationId="{A6C9042E-9723-488B-8432-96E1ED7CFD41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2398237730" sldId="416"/>
            <ac:spMk id="5" creationId="{13615CC7-8550-4685-A0F5-949C94A04979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2398237730" sldId="416"/>
            <ac:spMk id="6" creationId="{C955698F-6343-43E1-B172-8ED618BE112B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2398237730" sldId="416"/>
            <ac:spMk id="7" creationId="{3F17460C-2DC7-3F5B-74E1-39A76EF7E019}"/>
          </ac:spMkLst>
        </pc:spChg>
      </pc:sldChg>
      <pc:sldChg chg="modSp add del mod">
        <pc:chgData name="Yao-chien Chen" userId="9e9f84eda89023ab" providerId="LiveId" clId="{9946DD6F-A163-4875-A3C6-D3C4CCEAAA9A}" dt="2022-07-03T10:59:30.916" v="677" actId="2696"/>
        <pc:sldMkLst>
          <pc:docMk/>
          <pc:sldMk cId="3123761420" sldId="417"/>
        </pc:sldMkLst>
        <pc:spChg chg="mod">
          <ac:chgData name="Yao-chien Chen" userId="9e9f84eda89023ab" providerId="LiveId" clId="{9946DD6F-A163-4875-A3C6-D3C4CCEAAA9A}" dt="2022-07-03T10:54:13.860" v="573" actId="207"/>
          <ac:spMkLst>
            <pc:docMk/>
            <pc:sldMk cId="3123761420" sldId="417"/>
            <ac:spMk id="2" creationId="{2C73EF75-815B-EDDB-6895-7EB18FF2B601}"/>
          </ac:spMkLst>
        </pc:spChg>
        <pc:spChg chg="mod">
          <ac:chgData name="Yao-chien Chen" userId="9e9f84eda89023ab" providerId="LiveId" clId="{9946DD6F-A163-4875-A3C6-D3C4CCEAAA9A}" dt="2022-07-03T10:58:02.349" v="663" actId="2711"/>
          <ac:spMkLst>
            <pc:docMk/>
            <pc:sldMk cId="3123761420" sldId="417"/>
            <ac:spMk id="3" creationId="{A2985E8C-71E9-468D-BE7C-38165C7D4060}"/>
          </ac:spMkLst>
        </pc:spChg>
      </pc:sldChg>
      <pc:sldChg chg="modSp add del mod">
        <pc:chgData name="Yao-chien Chen" userId="9e9f84eda89023ab" providerId="LiveId" clId="{9946DD6F-A163-4875-A3C6-D3C4CCEAAA9A}" dt="2022-07-03T11:00:13.465" v="682" actId="2696"/>
        <pc:sldMkLst>
          <pc:docMk/>
          <pc:sldMk cId="750135326" sldId="418"/>
        </pc:sldMkLst>
        <pc:spChg chg="mod">
          <ac:chgData name="Yao-chien Chen" userId="9e9f84eda89023ab" providerId="LiveId" clId="{9946DD6F-A163-4875-A3C6-D3C4CCEAAA9A}" dt="2022-07-03T10:55:00.494" v="594" actId="2711"/>
          <ac:spMkLst>
            <pc:docMk/>
            <pc:sldMk cId="750135326" sldId="418"/>
            <ac:spMk id="3" creationId="{A2985E8C-71E9-468D-BE7C-38165C7D4060}"/>
          </ac:spMkLst>
        </pc:spChg>
      </pc:sldChg>
      <pc:sldChg chg="addSp modSp add mod modClrScheme chgLayout">
        <pc:chgData name="Yao-chien Chen" userId="9e9f84eda89023ab" providerId="LiveId" clId="{9946DD6F-A163-4875-A3C6-D3C4CCEAAA9A}" dt="2022-10-02T02:41:00.066" v="1261"/>
        <pc:sldMkLst>
          <pc:docMk/>
          <pc:sldMk cId="3633769407" sldId="419"/>
        </pc:sldMkLst>
        <pc:spChg chg="mod ord">
          <ac:chgData name="Yao-chien Chen" userId="9e9f84eda89023ab" providerId="LiveId" clId="{9946DD6F-A163-4875-A3C6-D3C4CCEAAA9A}" dt="2022-10-02T02:41:00.066" v="1261"/>
          <ac:spMkLst>
            <pc:docMk/>
            <pc:sldMk cId="3633769407" sldId="419"/>
            <ac:spMk id="2" creationId="{2C73EF75-815B-EDDB-6895-7EB18FF2B601}"/>
          </ac:spMkLst>
        </pc:spChg>
        <pc:spChg chg="mod ord">
          <ac:chgData name="Yao-chien Chen" userId="9e9f84eda89023ab" providerId="LiveId" clId="{9946DD6F-A163-4875-A3C6-D3C4CCEAAA9A}" dt="2022-10-02T02:41:00.066" v="1261"/>
          <ac:spMkLst>
            <pc:docMk/>
            <pc:sldMk cId="3633769407" sldId="419"/>
            <ac:spMk id="3" creationId="{A2985E8C-71E9-468D-BE7C-38165C7D4060}"/>
          </ac:spMkLst>
        </pc:spChg>
        <pc:spChg chg="mod ord">
          <ac:chgData name="Yao-chien Chen" userId="9e9f84eda89023ab" providerId="LiveId" clId="{9946DD6F-A163-4875-A3C6-D3C4CCEAAA9A}" dt="2022-10-02T02:41:00.066" v="1261"/>
          <ac:spMkLst>
            <pc:docMk/>
            <pc:sldMk cId="3633769407" sldId="419"/>
            <ac:spMk id="4" creationId="{A6C9042E-9723-488B-8432-96E1ED7CFD41}"/>
          </ac:spMkLst>
        </pc:spChg>
        <pc:spChg chg="mod ord">
          <ac:chgData name="Yao-chien Chen" userId="9e9f84eda89023ab" providerId="LiveId" clId="{9946DD6F-A163-4875-A3C6-D3C4CCEAAA9A}" dt="2022-10-02T02:41:00.066" v="1261"/>
          <ac:spMkLst>
            <pc:docMk/>
            <pc:sldMk cId="3633769407" sldId="419"/>
            <ac:spMk id="5" creationId="{13615CC7-8550-4685-A0F5-949C94A04979}"/>
          </ac:spMkLst>
        </pc:spChg>
        <pc:spChg chg="mod ord">
          <ac:chgData name="Yao-chien Chen" userId="9e9f84eda89023ab" providerId="LiveId" clId="{9946DD6F-A163-4875-A3C6-D3C4CCEAAA9A}" dt="2022-10-02T02:41:00.066" v="1261"/>
          <ac:spMkLst>
            <pc:docMk/>
            <pc:sldMk cId="3633769407" sldId="419"/>
            <ac:spMk id="6" creationId="{C955698F-6343-43E1-B172-8ED618BE112B}"/>
          </ac:spMkLst>
        </pc:spChg>
        <pc:spChg chg="add mod ord">
          <ac:chgData name="Yao-chien Chen" userId="9e9f84eda89023ab" providerId="LiveId" clId="{9946DD6F-A163-4875-A3C6-D3C4CCEAAA9A}" dt="2022-10-02T02:41:00.066" v="1261"/>
          <ac:spMkLst>
            <pc:docMk/>
            <pc:sldMk cId="3633769407" sldId="419"/>
            <ac:spMk id="7" creationId="{CF7DBC6D-2DB2-34C0-D23B-25A1C60A1F3B}"/>
          </ac:spMkLst>
        </pc:spChg>
      </pc:sldChg>
      <pc:sldChg chg="modSp add mod">
        <pc:chgData name="Yao-chien Chen" userId="9e9f84eda89023ab" providerId="LiveId" clId="{9946DD6F-A163-4875-A3C6-D3C4CCEAAA9A}" dt="2022-10-02T02:41:00.066" v="1261"/>
        <pc:sldMkLst>
          <pc:docMk/>
          <pc:sldMk cId="141290199" sldId="420"/>
        </pc:sldMkLst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141290199" sldId="420"/>
            <ac:spMk id="2" creationId="{2C73EF75-815B-EDDB-6895-7EB18FF2B601}"/>
          </ac:spMkLst>
        </pc:spChg>
        <pc:spChg chg="mod">
          <ac:chgData name="Yao-chien Chen" userId="9e9f84eda89023ab" providerId="LiveId" clId="{9946DD6F-A163-4875-A3C6-D3C4CCEAAA9A}" dt="2022-07-03T12:02:43.297" v="1140" actId="207"/>
          <ac:spMkLst>
            <pc:docMk/>
            <pc:sldMk cId="141290199" sldId="420"/>
            <ac:spMk id="3" creationId="{A2985E8C-71E9-468D-BE7C-38165C7D4060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141290199" sldId="420"/>
            <ac:spMk id="4" creationId="{A6C9042E-9723-488B-8432-96E1ED7CFD41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141290199" sldId="420"/>
            <ac:spMk id="5" creationId="{13615CC7-8550-4685-A0F5-949C94A04979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141290199" sldId="420"/>
            <ac:spMk id="6" creationId="{C955698F-6343-43E1-B172-8ED618BE112B}"/>
          </ac:spMkLst>
        </pc:spChg>
      </pc:sldChg>
      <pc:sldChg chg="modSp add mod">
        <pc:chgData name="Yao-chien Chen" userId="9e9f84eda89023ab" providerId="LiveId" clId="{9946DD6F-A163-4875-A3C6-D3C4CCEAAA9A}" dt="2022-10-02T02:41:00.066" v="1261"/>
        <pc:sldMkLst>
          <pc:docMk/>
          <pc:sldMk cId="1239134354" sldId="421"/>
        </pc:sldMkLst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1239134354" sldId="421"/>
            <ac:spMk id="2" creationId="{2C73EF75-815B-EDDB-6895-7EB18FF2B601}"/>
          </ac:spMkLst>
        </pc:spChg>
        <pc:spChg chg="mod">
          <ac:chgData name="Yao-chien Chen" userId="9e9f84eda89023ab" providerId="LiveId" clId="{9946DD6F-A163-4875-A3C6-D3C4CCEAAA9A}" dt="2022-07-03T12:02:36.091" v="1139" actId="207"/>
          <ac:spMkLst>
            <pc:docMk/>
            <pc:sldMk cId="1239134354" sldId="421"/>
            <ac:spMk id="3" creationId="{A2985E8C-71E9-468D-BE7C-38165C7D4060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1239134354" sldId="421"/>
            <ac:spMk id="4" creationId="{A6C9042E-9723-488B-8432-96E1ED7CFD41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1239134354" sldId="421"/>
            <ac:spMk id="5" creationId="{13615CC7-8550-4685-A0F5-949C94A04979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1239134354" sldId="421"/>
            <ac:spMk id="6" creationId="{C955698F-6343-43E1-B172-8ED618BE112B}"/>
          </ac:spMkLst>
        </pc:spChg>
      </pc:sldChg>
      <pc:sldChg chg="modSp add mod">
        <pc:chgData name="Yao-chien Chen" userId="9e9f84eda89023ab" providerId="LiveId" clId="{9946DD6F-A163-4875-A3C6-D3C4CCEAAA9A}" dt="2022-10-02T02:41:00.066" v="1261"/>
        <pc:sldMkLst>
          <pc:docMk/>
          <pc:sldMk cId="3364591233" sldId="422"/>
        </pc:sldMkLst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364591233" sldId="422"/>
            <ac:spMk id="2" creationId="{2C73EF75-815B-EDDB-6895-7EB18FF2B601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364591233" sldId="422"/>
            <ac:spMk id="4" creationId="{A6C9042E-9723-488B-8432-96E1ED7CFD41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364591233" sldId="422"/>
            <ac:spMk id="5" creationId="{13615CC7-8550-4685-A0F5-949C94A04979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364591233" sldId="422"/>
            <ac:spMk id="6" creationId="{C955698F-6343-43E1-B172-8ED618BE112B}"/>
          </ac:spMkLst>
        </pc:spChg>
      </pc:sldChg>
      <pc:sldChg chg="modSp add mod">
        <pc:chgData name="Yao-chien Chen" userId="9e9f84eda89023ab" providerId="LiveId" clId="{9946DD6F-A163-4875-A3C6-D3C4CCEAAA9A}" dt="2022-10-02T02:41:00.066" v="1261"/>
        <pc:sldMkLst>
          <pc:docMk/>
          <pc:sldMk cId="2988808356" sldId="423"/>
        </pc:sldMkLst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2988808356" sldId="423"/>
            <ac:spMk id="2" creationId="{2C73EF75-815B-EDDB-6895-7EB18FF2B601}"/>
          </ac:spMkLst>
        </pc:spChg>
        <pc:spChg chg="mod">
          <ac:chgData name="Yao-chien Chen" userId="9e9f84eda89023ab" providerId="LiveId" clId="{9946DD6F-A163-4875-A3C6-D3C4CCEAAA9A}" dt="2022-07-03T11:45:21.116" v="819" actId="403"/>
          <ac:spMkLst>
            <pc:docMk/>
            <pc:sldMk cId="2988808356" sldId="423"/>
            <ac:spMk id="3" creationId="{A2985E8C-71E9-468D-BE7C-38165C7D4060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2988808356" sldId="423"/>
            <ac:spMk id="4" creationId="{A6C9042E-9723-488B-8432-96E1ED7CFD41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2988808356" sldId="423"/>
            <ac:spMk id="5" creationId="{13615CC7-8550-4685-A0F5-949C94A04979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2988808356" sldId="423"/>
            <ac:spMk id="6" creationId="{C955698F-6343-43E1-B172-8ED618BE112B}"/>
          </ac:spMkLst>
        </pc:spChg>
      </pc:sldChg>
      <pc:sldChg chg="modSp add mod">
        <pc:chgData name="Yao-chien Chen" userId="9e9f84eda89023ab" providerId="LiveId" clId="{9946DD6F-A163-4875-A3C6-D3C4CCEAAA9A}" dt="2022-10-02T02:41:00.066" v="1261"/>
        <pc:sldMkLst>
          <pc:docMk/>
          <pc:sldMk cId="33882451" sldId="424"/>
        </pc:sldMkLst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3882451" sldId="424"/>
            <ac:spMk id="2" creationId="{2C73EF75-815B-EDDB-6895-7EB18FF2B601}"/>
          </ac:spMkLst>
        </pc:spChg>
        <pc:spChg chg="mod">
          <ac:chgData name="Yao-chien Chen" userId="9e9f84eda89023ab" providerId="LiveId" clId="{9946DD6F-A163-4875-A3C6-D3C4CCEAAA9A}" dt="2022-07-03T11:45:38.687" v="823" actId="207"/>
          <ac:spMkLst>
            <pc:docMk/>
            <pc:sldMk cId="33882451" sldId="424"/>
            <ac:spMk id="3" creationId="{A2985E8C-71E9-468D-BE7C-38165C7D4060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3882451" sldId="424"/>
            <ac:spMk id="4" creationId="{A6C9042E-9723-488B-8432-96E1ED7CFD41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3882451" sldId="424"/>
            <ac:spMk id="5" creationId="{13615CC7-8550-4685-A0F5-949C94A04979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3882451" sldId="424"/>
            <ac:spMk id="6" creationId="{C955698F-6343-43E1-B172-8ED618BE112B}"/>
          </ac:spMkLst>
        </pc:spChg>
      </pc:sldChg>
      <pc:sldChg chg="modSp add mod">
        <pc:chgData name="Yao-chien Chen" userId="9e9f84eda89023ab" providerId="LiveId" clId="{9946DD6F-A163-4875-A3C6-D3C4CCEAAA9A}" dt="2022-10-02T02:41:00.066" v="1261"/>
        <pc:sldMkLst>
          <pc:docMk/>
          <pc:sldMk cId="3862865354" sldId="425"/>
        </pc:sldMkLst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862865354" sldId="425"/>
            <ac:spMk id="2" creationId="{2C73EF75-815B-EDDB-6895-7EB18FF2B601}"/>
          </ac:spMkLst>
        </pc:spChg>
        <pc:spChg chg="mod">
          <ac:chgData name="Yao-chien Chen" userId="9e9f84eda89023ab" providerId="LiveId" clId="{9946DD6F-A163-4875-A3C6-D3C4CCEAAA9A}" dt="2022-07-03T11:46:03.064" v="828" actId="403"/>
          <ac:spMkLst>
            <pc:docMk/>
            <pc:sldMk cId="3862865354" sldId="425"/>
            <ac:spMk id="3" creationId="{A2985E8C-71E9-468D-BE7C-38165C7D4060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862865354" sldId="425"/>
            <ac:spMk id="4" creationId="{A6C9042E-9723-488B-8432-96E1ED7CFD41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862865354" sldId="425"/>
            <ac:spMk id="5" creationId="{13615CC7-8550-4685-A0F5-949C94A04979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862865354" sldId="425"/>
            <ac:spMk id="6" creationId="{C955698F-6343-43E1-B172-8ED618BE112B}"/>
          </ac:spMkLst>
        </pc:spChg>
      </pc:sldChg>
      <pc:sldChg chg="modSp add mod ord">
        <pc:chgData name="Yao-chien Chen" userId="9e9f84eda89023ab" providerId="LiveId" clId="{9946DD6F-A163-4875-A3C6-D3C4CCEAAA9A}" dt="2022-10-02T02:41:00.066" v="1261"/>
        <pc:sldMkLst>
          <pc:docMk/>
          <pc:sldMk cId="4210147038" sldId="426"/>
        </pc:sldMkLst>
        <pc:spChg chg="mod">
          <ac:chgData name="Yao-chien Chen" userId="9e9f84eda89023ab" providerId="LiveId" clId="{9946DD6F-A163-4875-A3C6-D3C4CCEAAA9A}" dt="2022-07-03T11:47:44.731" v="863" actId="6549"/>
          <ac:spMkLst>
            <pc:docMk/>
            <pc:sldMk cId="4210147038" sldId="426"/>
            <ac:spMk id="2" creationId="{15A09E83-0E7B-9717-A6CC-2DF534816A6C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4210147038" sldId="426"/>
            <ac:spMk id="4" creationId="{A6C9042E-9723-488B-8432-96E1ED7CFD41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4210147038" sldId="426"/>
            <ac:spMk id="5" creationId="{13615CC7-8550-4685-A0F5-949C94A04979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4210147038" sldId="426"/>
            <ac:spMk id="6" creationId="{C955698F-6343-43E1-B172-8ED618BE112B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4210147038" sldId="426"/>
            <ac:spMk id="7" creationId="{3F17460C-2DC7-3F5B-74E1-39A76EF7E019}"/>
          </ac:spMkLst>
        </pc:spChg>
      </pc:sldChg>
      <pc:sldChg chg="modSp add mod">
        <pc:chgData name="Yao-chien Chen" userId="9e9f84eda89023ab" providerId="LiveId" clId="{9946DD6F-A163-4875-A3C6-D3C4CCEAAA9A}" dt="2022-10-02T02:41:00.066" v="1261"/>
        <pc:sldMkLst>
          <pc:docMk/>
          <pc:sldMk cId="346054938" sldId="427"/>
        </pc:sldMkLst>
        <pc:spChg chg="mod">
          <ac:chgData name="Yao-chien Chen" userId="9e9f84eda89023ab" providerId="LiveId" clId="{9946DD6F-A163-4875-A3C6-D3C4CCEAAA9A}" dt="2022-07-03T12:03:48.021" v="1143" actId="14100"/>
          <ac:spMkLst>
            <pc:docMk/>
            <pc:sldMk cId="346054938" sldId="427"/>
            <ac:spMk id="2" creationId="{15A09E83-0E7B-9717-A6CC-2DF534816A6C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46054938" sldId="427"/>
            <ac:spMk id="4" creationId="{A6C9042E-9723-488B-8432-96E1ED7CFD41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46054938" sldId="427"/>
            <ac:spMk id="5" creationId="{13615CC7-8550-4685-A0F5-949C94A04979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46054938" sldId="427"/>
            <ac:spMk id="6" creationId="{C955698F-6343-43E1-B172-8ED618BE112B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46054938" sldId="427"/>
            <ac:spMk id="7" creationId="{3F17460C-2DC7-3F5B-74E1-39A76EF7E019}"/>
          </ac:spMkLst>
        </pc:spChg>
      </pc:sldChg>
      <pc:sldChg chg="modSp add mod">
        <pc:chgData name="Yao-chien Chen" userId="9e9f84eda89023ab" providerId="LiveId" clId="{9946DD6F-A163-4875-A3C6-D3C4CCEAAA9A}" dt="2022-10-02T02:41:00.066" v="1261"/>
        <pc:sldMkLst>
          <pc:docMk/>
          <pc:sldMk cId="2855813804" sldId="428"/>
        </pc:sldMkLst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2855813804" sldId="428"/>
            <ac:spMk id="4" creationId="{A6C9042E-9723-488B-8432-96E1ED7CFD41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2855813804" sldId="428"/>
            <ac:spMk id="5" creationId="{13615CC7-8550-4685-A0F5-949C94A04979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2855813804" sldId="428"/>
            <ac:spMk id="6" creationId="{C955698F-6343-43E1-B172-8ED618BE112B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2855813804" sldId="428"/>
            <ac:spMk id="7" creationId="{3F17460C-2DC7-3F5B-74E1-39A76EF7E019}"/>
          </ac:spMkLst>
        </pc:spChg>
      </pc:sldChg>
      <pc:sldChg chg="addSp delSp modSp add mod setBg modClrScheme chgLayout">
        <pc:chgData name="Yao-chien Chen" userId="9e9f84eda89023ab" providerId="LiveId" clId="{9946DD6F-A163-4875-A3C6-D3C4CCEAAA9A}" dt="2022-10-02T02:41:00.066" v="1261"/>
        <pc:sldMkLst>
          <pc:docMk/>
          <pc:sldMk cId="1088664552" sldId="429"/>
        </pc:sldMkLst>
        <pc:spChg chg="mod ord">
          <ac:chgData name="Yao-chien Chen" userId="9e9f84eda89023ab" providerId="LiveId" clId="{9946DD6F-A163-4875-A3C6-D3C4CCEAAA9A}" dt="2022-10-02T02:41:00.066" v="1261"/>
          <ac:spMkLst>
            <pc:docMk/>
            <pc:sldMk cId="1088664552" sldId="429"/>
            <ac:spMk id="2" creationId="{2C73EF75-815B-EDDB-6895-7EB18FF2B601}"/>
          </ac:spMkLst>
        </pc:spChg>
        <pc:spChg chg="add del mod ord">
          <ac:chgData name="Yao-chien Chen" userId="9e9f84eda89023ab" providerId="LiveId" clId="{9946DD6F-A163-4875-A3C6-D3C4CCEAAA9A}" dt="2022-07-03T11:54:13.868" v="1085" actId="26606"/>
          <ac:spMkLst>
            <pc:docMk/>
            <pc:sldMk cId="1088664552" sldId="429"/>
            <ac:spMk id="3" creationId="{A2985E8C-71E9-468D-BE7C-38165C7D4060}"/>
          </ac:spMkLst>
        </pc:spChg>
        <pc:spChg chg="mod ord">
          <ac:chgData name="Yao-chien Chen" userId="9e9f84eda89023ab" providerId="LiveId" clId="{9946DD6F-A163-4875-A3C6-D3C4CCEAAA9A}" dt="2022-10-02T02:41:00.066" v="1261"/>
          <ac:spMkLst>
            <pc:docMk/>
            <pc:sldMk cId="1088664552" sldId="429"/>
            <ac:spMk id="4" creationId="{A6C9042E-9723-488B-8432-96E1ED7CFD41}"/>
          </ac:spMkLst>
        </pc:spChg>
        <pc:spChg chg="mod ord">
          <ac:chgData name="Yao-chien Chen" userId="9e9f84eda89023ab" providerId="LiveId" clId="{9946DD6F-A163-4875-A3C6-D3C4CCEAAA9A}" dt="2022-10-02T02:41:00.066" v="1261"/>
          <ac:spMkLst>
            <pc:docMk/>
            <pc:sldMk cId="1088664552" sldId="429"/>
            <ac:spMk id="5" creationId="{13615CC7-8550-4685-A0F5-949C94A04979}"/>
          </ac:spMkLst>
        </pc:spChg>
        <pc:spChg chg="mod ord">
          <ac:chgData name="Yao-chien Chen" userId="9e9f84eda89023ab" providerId="LiveId" clId="{9946DD6F-A163-4875-A3C6-D3C4CCEAAA9A}" dt="2022-10-02T02:41:00.066" v="1261"/>
          <ac:spMkLst>
            <pc:docMk/>
            <pc:sldMk cId="1088664552" sldId="429"/>
            <ac:spMk id="6" creationId="{C955698F-6343-43E1-B172-8ED618BE112B}"/>
          </ac:spMkLst>
        </pc:spChg>
        <pc:spChg chg="del mod ord">
          <ac:chgData name="Yao-chien Chen" userId="9e9f84eda89023ab" providerId="LiveId" clId="{9946DD6F-A163-4875-A3C6-D3C4CCEAAA9A}" dt="2022-07-03T11:52:50.222" v="1043" actId="700"/>
          <ac:spMkLst>
            <pc:docMk/>
            <pc:sldMk cId="1088664552" sldId="429"/>
            <ac:spMk id="7" creationId="{CF7DBC6D-2DB2-34C0-D23B-25A1C60A1F3B}"/>
          </ac:spMkLst>
        </pc:spChg>
        <pc:spChg chg="add del">
          <ac:chgData name="Yao-chien Chen" userId="9e9f84eda89023ab" providerId="LiveId" clId="{9946DD6F-A163-4875-A3C6-D3C4CCEAAA9A}" dt="2022-07-03T11:53:38.906" v="1074" actId="26606"/>
          <ac:spMkLst>
            <pc:docMk/>
            <pc:sldMk cId="1088664552" sldId="429"/>
            <ac:spMk id="12" creationId="{C7682A25-42C8-4715-BF21-184A2A338A8B}"/>
          </ac:spMkLst>
        </pc:spChg>
        <pc:spChg chg="add del">
          <ac:chgData name="Yao-chien Chen" userId="9e9f84eda89023ab" providerId="LiveId" clId="{9946DD6F-A163-4875-A3C6-D3C4CCEAAA9A}" dt="2022-07-03T11:53:38.906" v="1074" actId="26606"/>
          <ac:spMkLst>
            <pc:docMk/>
            <pc:sldMk cId="1088664552" sldId="429"/>
            <ac:spMk id="16" creationId="{83AD8F8B-6BDD-4751-800C-E84F1A8FABC0}"/>
          </ac:spMkLst>
        </pc:spChg>
        <pc:spChg chg="add del">
          <ac:chgData name="Yao-chien Chen" userId="9e9f84eda89023ab" providerId="LiveId" clId="{9946DD6F-A163-4875-A3C6-D3C4CCEAAA9A}" dt="2022-07-03T11:53:38.906" v="1074" actId="26606"/>
          <ac:spMkLst>
            <pc:docMk/>
            <pc:sldMk cId="1088664552" sldId="429"/>
            <ac:spMk id="18" creationId="{8021D79A-75FF-4A04-80E0-85755EA72715}"/>
          </ac:spMkLst>
        </pc:spChg>
        <pc:spChg chg="add del">
          <ac:chgData name="Yao-chien Chen" userId="9e9f84eda89023ab" providerId="LiveId" clId="{9946DD6F-A163-4875-A3C6-D3C4CCEAAA9A}" dt="2022-07-03T11:53:42.711" v="1076" actId="26606"/>
          <ac:spMkLst>
            <pc:docMk/>
            <pc:sldMk cId="1088664552" sldId="429"/>
            <ac:spMk id="20" creationId="{C7682A25-42C8-4715-BF21-184A2A338A8B}"/>
          </ac:spMkLst>
        </pc:spChg>
        <pc:spChg chg="add del">
          <ac:chgData name="Yao-chien Chen" userId="9e9f84eda89023ab" providerId="LiveId" clId="{9946DD6F-A163-4875-A3C6-D3C4CCEAAA9A}" dt="2022-07-03T11:53:42.711" v="1076" actId="26606"/>
          <ac:spMkLst>
            <pc:docMk/>
            <pc:sldMk cId="1088664552" sldId="429"/>
            <ac:spMk id="22" creationId="{83AD8F8B-6BDD-4751-800C-E84F1A8FABC0}"/>
          </ac:spMkLst>
        </pc:spChg>
        <pc:spChg chg="add del">
          <ac:chgData name="Yao-chien Chen" userId="9e9f84eda89023ab" providerId="LiveId" clId="{9946DD6F-A163-4875-A3C6-D3C4CCEAAA9A}" dt="2022-07-03T11:53:42.711" v="1076" actId="26606"/>
          <ac:spMkLst>
            <pc:docMk/>
            <pc:sldMk cId="1088664552" sldId="429"/>
            <ac:spMk id="23" creationId="{8021D79A-75FF-4A04-80E0-85755EA72715}"/>
          </ac:spMkLst>
        </pc:spChg>
        <pc:spChg chg="add del">
          <ac:chgData name="Yao-chien Chen" userId="9e9f84eda89023ab" providerId="LiveId" clId="{9946DD6F-A163-4875-A3C6-D3C4CCEAAA9A}" dt="2022-07-03T11:53:54.454" v="1078" actId="26606"/>
          <ac:spMkLst>
            <pc:docMk/>
            <pc:sldMk cId="1088664552" sldId="429"/>
            <ac:spMk id="26" creationId="{C7682A25-42C8-4715-BF21-184A2A338A8B}"/>
          </ac:spMkLst>
        </pc:spChg>
        <pc:spChg chg="add del">
          <ac:chgData name="Yao-chien Chen" userId="9e9f84eda89023ab" providerId="LiveId" clId="{9946DD6F-A163-4875-A3C6-D3C4CCEAAA9A}" dt="2022-07-03T11:53:54.454" v="1078" actId="26606"/>
          <ac:spMkLst>
            <pc:docMk/>
            <pc:sldMk cId="1088664552" sldId="429"/>
            <ac:spMk id="28" creationId="{83AD8F8B-6BDD-4751-800C-E84F1A8FABC0}"/>
          </ac:spMkLst>
        </pc:spChg>
        <pc:spChg chg="add del">
          <ac:chgData name="Yao-chien Chen" userId="9e9f84eda89023ab" providerId="LiveId" clId="{9946DD6F-A163-4875-A3C6-D3C4CCEAAA9A}" dt="2022-07-03T11:53:54.454" v="1078" actId="26606"/>
          <ac:spMkLst>
            <pc:docMk/>
            <pc:sldMk cId="1088664552" sldId="429"/>
            <ac:spMk id="29" creationId="{8021D79A-75FF-4A04-80E0-85755EA72715}"/>
          </ac:spMkLst>
        </pc:spChg>
        <pc:spChg chg="add del">
          <ac:chgData name="Yao-chien Chen" userId="9e9f84eda89023ab" providerId="LiveId" clId="{9946DD6F-A163-4875-A3C6-D3C4CCEAAA9A}" dt="2022-07-03T11:54:30.770" v="1087" actId="26606"/>
          <ac:spMkLst>
            <pc:docMk/>
            <pc:sldMk cId="1088664552" sldId="429"/>
            <ac:spMk id="38" creationId="{C7682A25-42C8-4715-BF21-184A2A338A8B}"/>
          </ac:spMkLst>
        </pc:spChg>
        <pc:spChg chg="add del">
          <ac:chgData name="Yao-chien Chen" userId="9e9f84eda89023ab" providerId="LiveId" clId="{9946DD6F-A163-4875-A3C6-D3C4CCEAAA9A}" dt="2022-07-03T11:54:30.770" v="1087" actId="26606"/>
          <ac:spMkLst>
            <pc:docMk/>
            <pc:sldMk cId="1088664552" sldId="429"/>
            <ac:spMk id="40" creationId="{83AD8F8B-6BDD-4751-800C-E84F1A8FABC0}"/>
          </ac:spMkLst>
        </pc:spChg>
        <pc:spChg chg="add del">
          <ac:chgData name="Yao-chien Chen" userId="9e9f84eda89023ab" providerId="LiveId" clId="{9946DD6F-A163-4875-A3C6-D3C4CCEAAA9A}" dt="2022-07-03T11:54:30.770" v="1087" actId="26606"/>
          <ac:spMkLst>
            <pc:docMk/>
            <pc:sldMk cId="1088664552" sldId="429"/>
            <ac:spMk id="41" creationId="{8021D79A-75FF-4A04-80E0-85755EA72715}"/>
          </ac:spMkLst>
        </pc:spChg>
        <pc:spChg chg="add del">
          <ac:chgData name="Yao-chien Chen" userId="9e9f84eda89023ab" providerId="LiveId" clId="{9946DD6F-A163-4875-A3C6-D3C4CCEAAA9A}" dt="2022-07-03T11:55:31.279" v="1097" actId="26606"/>
          <ac:spMkLst>
            <pc:docMk/>
            <pc:sldMk cId="1088664552" sldId="429"/>
            <ac:spMk id="44" creationId="{0C2BBC7F-C278-487D-A435-69502F45532A}"/>
          </ac:spMkLst>
        </pc:spChg>
        <pc:spChg chg="add del">
          <ac:chgData name="Yao-chien Chen" userId="9e9f84eda89023ab" providerId="LiveId" clId="{9946DD6F-A163-4875-A3C6-D3C4CCEAAA9A}" dt="2022-07-03T11:54:47.119" v="1090" actId="26606"/>
          <ac:spMkLst>
            <pc:docMk/>
            <pc:sldMk cId="1088664552" sldId="429"/>
            <ac:spMk id="47" creationId="{0C2BBC7F-C278-487D-A435-69502F45532A}"/>
          </ac:spMkLst>
        </pc:spChg>
        <pc:graphicFrameChg chg="add del">
          <ac:chgData name="Yao-chien Chen" userId="9e9f84eda89023ab" providerId="LiveId" clId="{9946DD6F-A163-4875-A3C6-D3C4CCEAAA9A}" dt="2022-07-03T11:53:38.906" v="1074" actId="26606"/>
          <ac:graphicFrameMkLst>
            <pc:docMk/>
            <pc:sldMk cId="1088664552" sldId="429"/>
            <ac:graphicFrameMk id="8" creationId="{53DDC4F1-6525-78A3-02BF-B6D3927FE777}"/>
          </ac:graphicFrameMkLst>
        </pc:graphicFrameChg>
        <pc:graphicFrameChg chg="add del">
          <ac:chgData name="Yao-chien Chen" userId="9e9f84eda89023ab" providerId="LiveId" clId="{9946DD6F-A163-4875-A3C6-D3C4CCEAAA9A}" dt="2022-07-03T11:53:42.711" v="1076" actId="26606"/>
          <ac:graphicFrameMkLst>
            <pc:docMk/>
            <pc:sldMk cId="1088664552" sldId="429"/>
            <ac:graphicFrameMk id="24" creationId="{6BC61B5C-03B7-16DB-8B0A-4F0DFC9607C3}"/>
          </ac:graphicFrameMkLst>
        </pc:graphicFrameChg>
        <pc:graphicFrameChg chg="add del">
          <ac:chgData name="Yao-chien Chen" userId="9e9f84eda89023ab" providerId="LiveId" clId="{9946DD6F-A163-4875-A3C6-D3C4CCEAAA9A}" dt="2022-07-03T11:53:54.454" v="1078" actId="26606"/>
          <ac:graphicFrameMkLst>
            <pc:docMk/>
            <pc:sldMk cId="1088664552" sldId="429"/>
            <ac:graphicFrameMk id="30" creationId="{53DDC4F1-6525-78A3-02BF-B6D3927FE777}"/>
          </ac:graphicFrameMkLst>
        </pc:graphicFrameChg>
        <pc:graphicFrameChg chg="add del">
          <ac:chgData name="Yao-chien Chen" userId="9e9f84eda89023ab" providerId="LiveId" clId="{9946DD6F-A163-4875-A3C6-D3C4CCEAAA9A}" dt="2022-07-03T11:54:07.019" v="1080" actId="26606"/>
          <ac:graphicFrameMkLst>
            <pc:docMk/>
            <pc:sldMk cId="1088664552" sldId="429"/>
            <ac:graphicFrameMk id="32" creationId="{E39E51DA-DC7B-879D-C6AB-5C1D84F2E113}"/>
          </ac:graphicFrameMkLst>
        </pc:graphicFrameChg>
        <pc:graphicFrameChg chg="add del">
          <ac:chgData name="Yao-chien Chen" userId="9e9f84eda89023ab" providerId="LiveId" clId="{9946DD6F-A163-4875-A3C6-D3C4CCEAAA9A}" dt="2022-07-03T11:54:09.873" v="1082" actId="26606"/>
          <ac:graphicFrameMkLst>
            <pc:docMk/>
            <pc:sldMk cId="1088664552" sldId="429"/>
            <ac:graphicFrameMk id="34" creationId="{8C238222-CFDF-4665-E488-7B2A82D1E88A}"/>
          </ac:graphicFrameMkLst>
        </pc:graphicFrameChg>
        <pc:graphicFrameChg chg="add del">
          <ac:chgData name="Yao-chien Chen" userId="9e9f84eda89023ab" providerId="LiveId" clId="{9946DD6F-A163-4875-A3C6-D3C4CCEAAA9A}" dt="2022-07-03T11:54:13.850" v="1084" actId="26606"/>
          <ac:graphicFrameMkLst>
            <pc:docMk/>
            <pc:sldMk cId="1088664552" sldId="429"/>
            <ac:graphicFrameMk id="36" creationId="{E39E51DA-DC7B-879D-C6AB-5C1D84F2E113}"/>
          </ac:graphicFrameMkLst>
        </pc:graphicFrameChg>
        <pc:graphicFrameChg chg="add mod modGraphic">
          <ac:chgData name="Yao-chien Chen" userId="9e9f84eda89023ab" providerId="LiveId" clId="{9946DD6F-A163-4875-A3C6-D3C4CCEAAA9A}" dt="2022-07-03T11:55:31.284" v="1098" actId="26606"/>
          <ac:graphicFrameMkLst>
            <pc:docMk/>
            <pc:sldMk cId="1088664552" sldId="429"/>
            <ac:graphicFrameMk id="42" creationId="{53DDC4F1-6525-78A3-02BF-B6D3927FE777}"/>
          </ac:graphicFrameMkLst>
        </pc:graphicFrameChg>
        <pc:cxnChg chg="add del">
          <ac:chgData name="Yao-chien Chen" userId="9e9f84eda89023ab" providerId="LiveId" clId="{9946DD6F-A163-4875-A3C6-D3C4CCEAAA9A}" dt="2022-07-03T11:53:38.906" v="1074" actId="26606"/>
          <ac:cxnSpMkLst>
            <pc:docMk/>
            <pc:sldMk cId="1088664552" sldId="429"/>
            <ac:cxnSpMk id="14" creationId="{51736393-45A9-49C6-90FF-3486BD42356D}"/>
          </ac:cxnSpMkLst>
        </pc:cxnChg>
        <pc:cxnChg chg="add del">
          <ac:chgData name="Yao-chien Chen" userId="9e9f84eda89023ab" providerId="LiveId" clId="{9946DD6F-A163-4875-A3C6-D3C4CCEAAA9A}" dt="2022-07-03T11:53:42.711" v="1076" actId="26606"/>
          <ac:cxnSpMkLst>
            <pc:docMk/>
            <pc:sldMk cId="1088664552" sldId="429"/>
            <ac:cxnSpMk id="21" creationId="{51736393-45A9-49C6-90FF-3486BD42356D}"/>
          </ac:cxnSpMkLst>
        </pc:cxnChg>
        <pc:cxnChg chg="add del">
          <ac:chgData name="Yao-chien Chen" userId="9e9f84eda89023ab" providerId="LiveId" clId="{9946DD6F-A163-4875-A3C6-D3C4CCEAAA9A}" dt="2022-07-03T11:53:54.454" v="1078" actId="26606"/>
          <ac:cxnSpMkLst>
            <pc:docMk/>
            <pc:sldMk cId="1088664552" sldId="429"/>
            <ac:cxnSpMk id="27" creationId="{51736393-45A9-49C6-90FF-3486BD42356D}"/>
          </ac:cxnSpMkLst>
        </pc:cxnChg>
        <pc:cxnChg chg="add del">
          <ac:chgData name="Yao-chien Chen" userId="9e9f84eda89023ab" providerId="LiveId" clId="{9946DD6F-A163-4875-A3C6-D3C4CCEAAA9A}" dt="2022-07-03T11:54:30.770" v="1087" actId="26606"/>
          <ac:cxnSpMkLst>
            <pc:docMk/>
            <pc:sldMk cId="1088664552" sldId="429"/>
            <ac:cxnSpMk id="39" creationId="{51736393-45A9-49C6-90FF-3486BD42356D}"/>
          </ac:cxnSpMkLst>
        </pc:cxnChg>
      </pc:sldChg>
      <pc:sldChg chg="modSp add mod ord">
        <pc:chgData name="Yao-chien Chen" userId="9e9f84eda89023ab" providerId="LiveId" clId="{9946DD6F-A163-4875-A3C6-D3C4CCEAAA9A}" dt="2022-10-02T02:41:00.066" v="1261"/>
        <pc:sldMkLst>
          <pc:docMk/>
          <pc:sldMk cId="35043483" sldId="430"/>
        </pc:sldMkLst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5043483" sldId="430"/>
            <ac:spMk id="2" creationId="{2C73EF75-815B-EDDB-6895-7EB18FF2B601}"/>
          </ac:spMkLst>
        </pc:spChg>
        <pc:spChg chg="mod">
          <ac:chgData name="Yao-chien Chen" userId="9e9f84eda89023ab" providerId="LiveId" clId="{9946DD6F-A163-4875-A3C6-D3C4CCEAAA9A}" dt="2022-07-03T11:58:38.947" v="1102" actId="6549"/>
          <ac:spMkLst>
            <pc:docMk/>
            <pc:sldMk cId="35043483" sldId="430"/>
            <ac:spMk id="3" creationId="{A2985E8C-71E9-468D-BE7C-38165C7D4060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5043483" sldId="430"/>
            <ac:spMk id="4" creationId="{A6C9042E-9723-488B-8432-96E1ED7CFD41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5043483" sldId="430"/>
            <ac:spMk id="5" creationId="{13615CC7-8550-4685-A0F5-949C94A04979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5043483" sldId="430"/>
            <ac:spMk id="6" creationId="{C955698F-6343-43E1-B172-8ED618BE112B}"/>
          </ac:spMkLst>
        </pc:spChg>
      </pc:sldChg>
      <pc:sldChg chg="modSp add mod">
        <pc:chgData name="Yao-chien Chen" userId="9e9f84eda89023ab" providerId="LiveId" clId="{9946DD6F-A163-4875-A3C6-D3C4CCEAAA9A}" dt="2022-10-02T02:41:00.066" v="1261"/>
        <pc:sldMkLst>
          <pc:docMk/>
          <pc:sldMk cId="3994565544" sldId="431"/>
        </pc:sldMkLst>
        <pc:spChg chg="mod">
          <ac:chgData name="Yao-chien Chen" userId="9e9f84eda89023ab" providerId="LiveId" clId="{9946DD6F-A163-4875-A3C6-D3C4CCEAAA9A}" dt="2022-07-03T12:03:59.816" v="1144" actId="14100"/>
          <ac:spMkLst>
            <pc:docMk/>
            <pc:sldMk cId="3994565544" sldId="431"/>
            <ac:spMk id="2" creationId="{15A09E83-0E7B-9717-A6CC-2DF534816A6C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994565544" sldId="431"/>
            <ac:spMk id="4" creationId="{A6C9042E-9723-488B-8432-96E1ED7CFD41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994565544" sldId="431"/>
            <ac:spMk id="5" creationId="{13615CC7-8550-4685-A0F5-949C94A04979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994565544" sldId="431"/>
            <ac:spMk id="6" creationId="{C955698F-6343-43E1-B172-8ED618BE112B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994565544" sldId="431"/>
            <ac:spMk id="7" creationId="{3F17460C-2DC7-3F5B-74E1-39A76EF7E019}"/>
          </ac:spMkLst>
        </pc:spChg>
      </pc:sldChg>
      <pc:sldChg chg="modSp add mod">
        <pc:chgData name="Yao-chien Chen" userId="9e9f84eda89023ab" providerId="LiveId" clId="{9946DD6F-A163-4875-A3C6-D3C4CCEAAA9A}" dt="2022-10-02T02:41:00.066" v="1261"/>
        <pc:sldMkLst>
          <pc:docMk/>
          <pc:sldMk cId="3193899798" sldId="432"/>
        </pc:sldMkLst>
        <pc:spChg chg="mod">
          <ac:chgData name="Yao-chien Chen" userId="9e9f84eda89023ab" providerId="LiveId" clId="{9946DD6F-A163-4875-A3C6-D3C4CCEAAA9A}" dt="2022-07-03T12:04:35.732" v="1151" actId="2711"/>
          <ac:spMkLst>
            <pc:docMk/>
            <pc:sldMk cId="3193899798" sldId="432"/>
            <ac:spMk id="2" creationId="{15A09E83-0E7B-9717-A6CC-2DF534816A6C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193899798" sldId="432"/>
            <ac:spMk id="4" creationId="{A6C9042E-9723-488B-8432-96E1ED7CFD41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193899798" sldId="432"/>
            <ac:spMk id="5" creationId="{13615CC7-8550-4685-A0F5-949C94A04979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193899798" sldId="432"/>
            <ac:spMk id="6" creationId="{C955698F-6343-43E1-B172-8ED618BE112B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193899798" sldId="432"/>
            <ac:spMk id="7" creationId="{3F17460C-2DC7-3F5B-74E1-39A76EF7E019}"/>
          </ac:spMkLst>
        </pc:spChg>
      </pc:sldChg>
      <pc:sldChg chg="modSp add mod">
        <pc:chgData name="Yao-chien Chen" userId="9e9f84eda89023ab" providerId="LiveId" clId="{9946DD6F-A163-4875-A3C6-D3C4CCEAAA9A}" dt="2022-10-02T02:41:00.066" v="1261"/>
        <pc:sldMkLst>
          <pc:docMk/>
          <pc:sldMk cId="2481971768" sldId="433"/>
        </pc:sldMkLst>
        <pc:spChg chg="mod">
          <ac:chgData name="Yao-chien Chen" userId="9e9f84eda89023ab" providerId="LiveId" clId="{9946DD6F-A163-4875-A3C6-D3C4CCEAAA9A}" dt="2022-07-03T12:48:41.468" v="1227" actId="2711"/>
          <ac:spMkLst>
            <pc:docMk/>
            <pc:sldMk cId="2481971768" sldId="433"/>
            <ac:spMk id="2" creationId="{15A09E83-0E7B-9717-A6CC-2DF534816A6C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2481971768" sldId="433"/>
            <ac:spMk id="4" creationId="{A6C9042E-9723-488B-8432-96E1ED7CFD41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2481971768" sldId="433"/>
            <ac:spMk id="5" creationId="{13615CC7-8550-4685-A0F5-949C94A04979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2481971768" sldId="433"/>
            <ac:spMk id="6" creationId="{C955698F-6343-43E1-B172-8ED618BE112B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2481971768" sldId="433"/>
            <ac:spMk id="7" creationId="{3F17460C-2DC7-3F5B-74E1-39A76EF7E019}"/>
          </ac:spMkLst>
        </pc:spChg>
      </pc:sldChg>
      <pc:sldChg chg="modSp add mod">
        <pc:chgData name="Yao-chien Chen" userId="9e9f84eda89023ab" providerId="LiveId" clId="{9946DD6F-A163-4875-A3C6-D3C4CCEAAA9A}" dt="2022-10-02T02:41:00.066" v="1261"/>
        <pc:sldMkLst>
          <pc:docMk/>
          <pc:sldMk cId="3065228787" sldId="434"/>
        </pc:sldMkLst>
        <pc:spChg chg="mod">
          <ac:chgData name="Yao-chien Chen" userId="9e9f84eda89023ab" providerId="LiveId" clId="{9946DD6F-A163-4875-A3C6-D3C4CCEAAA9A}" dt="2022-07-03T12:49:04.320" v="1232" actId="2711"/>
          <ac:spMkLst>
            <pc:docMk/>
            <pc:sldMk cId="3065228787" sldId="434"/>
            <ac:spMk id="2" creationId="{15A09E83-0E7B-9717-A6CC-2DF534816A6C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065228787" sldId="434"/>
            <ac:spMk id="4" creationId="{A6C9042E-9723-488B-8432-96E1ED7CFD41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065228787" sldId="434"/>
            <ac:spMk id="5" creationId="{13615CC7-8550-4685-A0F5-949C94A04979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065228787" sldId="434"/>
            <ac:spMk id="6" creationId="{C955698F-6343-43E1-B172-8ED618BE112B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3065228787" sldId="434"/>
            <ac:spMk id="7" creationId="{3F17460C-2DC7-3F5B-74E1-39A76EF7E019}"/>
          </ac:spMkLst>
        </pc:spChg>
      </pc:sldChg>
      <pc:sldChg chg="modSp add mod">
        <pc:chgData name="Yao-chien Chen" userId="9e9f84eda89023ab" providerId="LiveId" clId="{9946DD6F-A163-4875-A3C6-D3C4CCEAAA9A}" dt="2022-10-02T02:41:00.066" v="1261"/>
        <pc:sldMkLst>
          <pc:docMk/>
          <pc:sldMk cId="2581773371" sldId="435"/>
        </pc:sldMkLst>
        <pc:spChg chg="mod">
          <ac:chgData name="Yao-chien Chen" userId="9e9f84eda89023ab" providerId="LiveId" clId="{9946DD6F-A163-4875-A3C6-D3C4CCEAAA9A}" dt="2022-07-03T12:50:27.234" v="1259" actId="14100"/>
          <ac:spMkLst>
            <pc:docMk/>
            <pc:sldMk cId="2581773371" sldId="435"/>
            <ac:spMk id="2" creationId="{15A09E83-0E7B-9717-A6CC-2DF534816A6C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2581773371" sldId="435"/>
            <ac:spMk id="4" creationId="{A6C9042E-9723-488B-8432-96E1ED7CFD41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2581773371" sldId="435"/>
            <ac:spMk id="5" creationId="{13615CC7-8550-4685-A0F5-949C94A04979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2581773371" sldId="435"/>
            <ac:spMk id="6" creationId="{C955698F-6343-43E1-B172-8ED618BE112B}"/>
          </ac:spMkLst>
        </pc:spChg>
        <pc:spChg chg="mod">
          <ac:chgData name="Yao-chien Chen" userId="9e9f84eda89023ab" providerId="LiveId" clId="{9946DD6F-A163-4875-A3C6-D3C4CCEAAA9A}" dt="2022-10-02T02:41:00.066" v="1261"/>
          <ac:spMkLst>
            <pc:docMk/>
            <pc:sldMk cId="2581773371" sldId="435"/>
            <ac:spMk id="7" creationId="{3F17460C-2DC7-3F5B-74E1-39A76EF7E01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1ACBA1-F017-4C4B-9F22-182DCAFC2C6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99666C2-B7FA-48C9-BA15-B0E22E008073}">
      <dgm:prSet/>
      <dgm:spPr/>
      <dgm:t>
        <a:bodyPr/>
        <a:lstStyle/>
        <a:p>
          <a:r>
            <a:rPr lang="zh-TW" b="0" i="0" dirty="0">
              <a:latin typeface="DFYuanSUBold-B5" panose="020F0E09000000000000" pitchFamily="49" charset="-120"/>
              <a:ea typeface="DFYuanSUBold-B5" panose="020F0E09000000000000" pitchFamily="49" charset="-120"/>
            </a:rPr>
            <a:t>福音改變的關係</a:t>
          </a:r>
        </a:p>
      </dgm:t>
    </dgm:pt>
    <dgm:pt modelId="{6ED0A731-A6B5-4629-9E1F-16AFC53695B0}" type="parTrans" cxnId="{687B54F0-7823-4A31-8AB2-77F53402AD1B}">
      <dgm:prSet/>
      <dgm:spPr/>
      <dgm:t>
        <a:bodyPr/>
        <a:lstStyle/>
        <a:p>
          <a:endParaRPr lang="en-US"/>
        </a:p>
      </dgm:t>
    </dgm:pt>
    <dgm:pt modelId="{4F229CDD-72AE-4D76-95B5-D29C94E3D025}" type="sibTrans" cxnId="{687B54F0-7823-4A31-8AB2-77F53402AD1B}">
      <dgm:prSet/>
      <dgm:spPr/>
      <dgm:t>
        <a:bodyPr/>
        <a:lstStyle/>
        <a:p>
          <a:endParaRPr lang="en-US"/>
        </a:p>
      </dgm:t>
    </dgm:pt>
    <dgm:pt modelId="{10E7F32D-1116-431C-B9A4-CA8FF1CEFA50}">
      <dgm:prSet/>
      <dgm:spPr/>
      <dgm:t>
        <a:bodyPr/>
        <a:lstStyle/>
        <a:p>
          <a:r>
            <a:rPr lang="zh-TW" dirty="0">
              <a:latin typeface="DFYuanSUBold-B5" panose="020F0E09000000000000" pitchFamily="49" charset="-120"/>
              <a:ea typeface="DFYuanSUBold-B5" panose="020F0E09000000000000" pitchFamily="49" charset="-120"/>
            </a:rPr>
            <a:t>福音帶來的祝福</a:t>
          </a:r>
          <a:endParaRPr lang="en-US" dirty="0">
            <a:latin typeface="DFYuanSUBold-B5" panose="020F0E09000000000000" pitchFamily="49" charset="-120"/>
            <a:ea typeface="DFYuanSUBold-B5" panose="020F0E09000000000000" pitchFamily="49" charset="-120"/>
          </a:endParaRPr>
        </a:p>
      </dgm:t>
    </dgm:pt>
    <dgm:pt modelId="{24BCFBFC-03B4-446B-B3FE-20E1CFA88EE0}" type="parTrans" cxnId="{BEEF8334-8832-4DDA-95B4-AF6FC435EA75}">
      <dgm:prSet/>
      <dgm:spPr/>
      <dgm:t>
        <a:bodyPr/>
        <a:lstStyle/>
        <a:p>
          <a:endParaRPr lang="en-US"/>
        </a:p>
      </dgm:t>
    </dgm:pt>
    <dgm:pt modelId="{5DC04922-71C4-41C1-844F-A94EE6617E03}" type="sibTrans" cxnId="{BEEF8334-8832-4DDA-95B4-AF6FC435EA75}">
      <dgm:prSet/>
      <dgm:spPr/>
      <dgm:t>
        <a:bodyPr/>
        <a:lstStyle/>
        <a:p>
          <a:endParaRPr lang="en-US"/>
        </a:p>
      </dgm:t>
    </dgm:pt>
    <dgm:pt modelId="{57048583-A0B9-4849-B4B5-795CC333540E}" type="pres">
      <dgm:prSet presAssocID="{9E1ACBA1-F017-4C4B-9F22-182DCAFC2C6C}" presName="diagram" presStyleCnt="0">
        <dgm:presLayoutVars>
          <dgm:dir/>
          <dgm:resizeHandles val="exact"/>
        </dgm:presLayoutVars>
      </dgm:prSet>
      <dgm:spPr/>
    </dgm:pt>
    <dgm:pt modelId="{2754C8B0-2B67-4E0C-83E8-600D63CEE404}" type="pres">
      <dgm:prSet presAssocID="{099666C2-B7FA-48C9-BA15-B0E22E008073}" presName="node" presStyleLbl="node1" presStyleIdx="0" presStyleCnt="2">
        <dgm:presLayoutVars>
          <dgm:bulletEnabled val="1"/>
        </dgm:presLayoutVars>
      </dgm:prSet>
      <dgm:spPr/>
    </dgm:pt>
    <dgm:pt modelId="{F54455A8-9F21-4DDB-B473-865F409D70D0}" type="pres">
      <dgm:prSet presAssocID="{4F229CDD-72AE-4D76-95B5-D29C94E3D025}" presName="sibTrans" presStyleCnt="0"/>
      <dgm:spPr/>
    </dgm:pt>
    <dgm:pt modelId="{F255359E-33A6-4A4B-B7C0-06CDB6D892C2}" type="pres">
      <dgm:prSet presAssocID="{10E7F32D-1116-431C-B9A4-CA8FF1CEFA50}" presName="node" presStyleLbl="node1" presStyleIdx="1" presStyleCnt="2">
        <dgm:presLayoutVars>
          <dgm:bulletEnabled val="1"/>
        </dgm:presLayoutVars>
      </dgm:prSet>
      <dgm:spPr/>
    </dgm:pt>
  </dgm:ptLst>
  <dgm:cxnLst>
    <dgm:cxn modelId="{01255F28-886A-43FA-A016-E9B9FDA45588}" type="presOf" srcId="{099666C2-B7FA-48C9-BA15-B0E22E008073}" destId="{2754C8B0-2B67-4E0C-83E8-600D63CEE404}" srcOrd="0" destOrd="0" presId="urn:microsoft.com/office/officeart/2005/8/layout/default"/>
    <dgm:cxn modelId="{BEEF8334-8832-4DDA-95B4-AF6FC435EA75}" srcId="{9E1ACBA1-F017-4C4B-9F22-182DCAFC2C6C}" destId="{10E7F32D-1116-431C-B9A4-CA8FF1CEFA50}" srcOrd="1" destOrd="0" parTransId="{24BCFBFC-03B4-446B-B3FE-20E1CFA88EE0}" sibTransId="{5DC04922-71C4-41C1-844F-A94EE6617E03}"/>
    <dgm:cxn modelId="{F0A3B878-6A17-48BE-A755-D17BE235DAB3}" type="presOf" srcId="{9E1ACBA1-F017-4C4B-9F22-182DCAFC2C6C}" destId="{57048583-A0B9-4849-B4B5-795CC333540E}" srcOrd="0" destOrd="0" presId="urn:microsoft.com/office/officeart/2005/8/layout/default"/>
    <dgm:cxn modelId="{3DD5878E-78F0-45CB-8130-8581B2A92BA4}" type="presOf" srcId="{10E7F32D-1116-431C-B9A4-CA8FF1CEFA50}" destId="{F255359E-33A6-4A4B-B7C0-06CDB6D892C2}" srcOrd="0" destOrd="0" presId="urn:microsoft.com/office/officeart/2005/8/layout/default"/>
    <dgm:cxn modelId="{687B54F0-7823-4A31-8AB2-77F53402AD1B}" srcId="{9E1ACBA1-F017-4C4B-9F22-182DCAFC2C6C}" destId="{099666C2-B7FA-48C9-BA15-B0E22E008073}" srcOrd="0" destOrd="0" parTransId="{6ED0A731-A6B5-4629-9E1F-16AFC53695B0}" sibTransId="{4F229CDD-72AE-4D76-95B5-D29C94E3D025}"/>
    <dgm:cxn modelId="{B1C2B82F-90A0-4212-A572-19AA4C5FFE6D}" type="presParOf" srcId="{57048583-A0B9-4849-B4B5-795CC333540E}" destId="{2754C8B0-2B67-4E0C-83E8-600D63CEE404}" srcOrd="0" destOrd="0" presId="urn:microsoft.com/office/officeart/2005/8/layout/default"/>
    <dgm:cxn modelId="{AD5F4DBD-3706-4569-AC8A-F79A7F086133}" type="presParOf" srcId="{57048583-A0B9-4849-B4B5-795CC333540E}" destId="{F54455A8-9F21-4DDB-B473-865F409D70D0}" srcOrd="1" destOrd="0" presId="urn:microsoft.com/office/officeart/2005/8/layout/default"/>
    <dgm:cxn modelId="{825C064E-7612-489B-AF22-D55D72B2269F}" type="presParOf" srcId="{57048583-A0B9-4849-B4B5-795CC333540E}" destId="{F255359E-33A6-4A4B-B7C0-06CDB6D892C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4C8B0-2B67-4E0C-83E8-600D63CEE404}">
      <dsp:nvSpPr>
        <dsp:cNvPr id="0" name=""/>
        <dsp:cNvSpPr/>
      </dsp:nvSpPr>
      <dsp:spPr>
        <a:xfrm>
          <a:off x="1227" y="456476"/>
          <a:ext cx="4788544" cy="28731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6500" b="0" i="0" kern="1200" dirty="0">
              <a:latin typeface="DFYuanSUBold-B5" panose="020F0E09000000000000" pitchFamily="49" charset="-120"/>
              <a:ea typeface="DFYuanSUBold-B5" panose="020F0E09000000000000" pitchFamily="49" charset="-120"/>
            </a:rPr>
            <a:t>福音改變的關係</a:t>
          </a:r>
        </a:p>
      </dsp:txBody>
      <dsp:txXfrm>
        <a:off x="1227" y="456476"/>
        <a:ext cx="4788544" cy="2873126"/>
      </dsp:txXfrm>
    </dsp:sp>
    <dsp:sp modelId="{F255359E-33A6-4A4B-B7C0-06CDB6D892C2}">
      <dsp:nvSpPr>
        <dsp:cNvPr id="0" name=""/>
        <dsp:cNvSpPr/>
      </dsp:nvSpPr>
      <dsp:spPr>
        <a:xfrm>
          <a:off x="5268627" y="456476"/>
          <a:ext cx="4788544" cy="2873126"/>
        </a:xfrm>
        <a:prstGeom prst="rect">
          <a:avLst/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6500" kern="1200" dirty="0">
              <a:latin typeface="DFYuanSUBold-B5" panose="020F0E09000000000000" pitchFamily="49" charset="-120"/>
              <a:ea typeface="DFYuanSUBold-B5" panose="020F0E09000000000000" pitchFamily="49" charset="-120"/>
            </a:rPr>
            <a:t>福音帶來的祝福</a:t>
          </a:r>
          <a:endParaRPr lang="en-US" sz="6500" kern="1200" dirty="0">
            <a:latin typeface="DFYuanSUBold-B5" panose="020F0E09000000000000" pitchFamily="49" charset="-120"/>
            <a:ea typeface="DFYuanSUBold-B5" panose="020F0E09000000000000" pitchFamily="49" charset="-120"/>
          </a:endParaRPr>
        </a:p>
      </dsp:txBody>
      <dsp:txXfrm>
        <a:off x="5268627" y="456476"/>
        <a:ext cx="4788544" cy="2873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E25729-3BF2-4F20-A7D2-9A9DB39E23B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6B2B75-D5FD-47A2-B343-A869EB0EC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2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FC90-83C9-4B90-9468-960136B925E6}" type="datetime1">
              <a:rPr lang="en-US" smtClean="0"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喜樂關係的開端     陳堯健牧師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8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8406-4EA6-49F1-AB44-F2D6714B4AD0}" type="datetime1">
              <a:rPr lang="en-US" smtClean="0"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喜樂關係的開端     陳堯健牧師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AB31-FED0-404F-BCBB-84E27484C653}" type="datetime1">
              <a:rPr lang="en-US" smtClean="0"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喜樂關係的開端     陳堯健牧師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156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AD0D-5359-440E-BDA6-B19F6D02D12F}" type="datetime1">
              <a:rPr lang="en-US" smtClean="0"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喜樂關係的開端     陳堯健牧師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14B7-5E65-4307-AB9C-FC57694DD92F}" type="datetime1">
              <a:rPr lang="en-US" smtClean="0"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喜樂關係的開端     陳堯健牧師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19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81F9-A399-4BBE-B159-26C34865D29C}" type="datetime1">
              <a:rPr lang="en-US" smtClean="0"/>
              <a:t>10/1/2022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喜樂關係的開端     陳堯健牧師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87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D77E3-90B5-47CE-B81A-0A443C5D201C}" type="datetime1">
              <a:rPr lang="en-US" smtClean="0"/>
              <a:t>10/1/2022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喜樂關係的開端     陳堯健牧師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709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CE82-09F0-45F4-93BD-D697DE6E17DF}" type="datetime1">
              <a:rPr lang="en-US" smtClean="0"/>
              <a:t>10/1/2022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喜樂關係的開端     陳堯健牧師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3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F830-D8ED-47EF-9692-04AD66ED77FD}" type="datetime1">
              <a:rPr lang="en-US" smtClean="0"/>
              <a:t>10/1/2022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喜樂關係的開端     陳堯健牧師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3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24CFC86-CC66-4646-881E-D937BD95842B}" type="datetime1">
              <a:rPr lang="en-US" smtClean="0"/>
              <a:t>10/1/2022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喜樂關係的開端     陳堯健牧師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2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F7E9-2CDE-402C-A2D3-4BC1363AA35E}" type="datetime1">
              <a:rPr lang="en-US" smtClean="0"/>
              <a:t>10/1/2022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喜樂關係的開端     陳堯健牧師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0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202CBCC-8EF8-45E7-A963-D1D2714E722F}" type="datetime1">
              <a:rPr lang="en-US" smtClean="0"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喜樂關係的開端     陳堯健牧師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92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5EA32-56A4-48F8-AB5F-221A0C4A2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083" y="768784"/>
            <a:ext cx="10058400" cy="3566160"/>
          </a:xfrm>
        </p:spPr>
        <p:txBody>
          <a:bodyPr/>
          <a:lstStyle/>
          <a:p>
            <a:r>
              <a:rPr lang="zh-TW" altLang="en-US" sz="8800" dirty="0">
                <a:solidFill>
                  <a:schemeClr val="accent5">
                    <a:lumMod val="75000"/>
                  </a:schemeClr>
                </a:solidFill>
                <a:latin typeface="DFYanKaiW9-B5" panose="03000909000000000000" pitchFamily="65" charset="-120"/>
                <a:ea typeface="DFYanKaiW9-B5" panose="03000909000000000000" pitchFamily="65" charset="-120"/>
              </a:rPr>
              <a:t>喜樂關係的開端</a:t>
            </a:r>
            <a:br>
              <a:rPr lang="en-US" altLang="zh-TW" sz="8800" dirty="0">
                <a:solidFill>
                  <a:schemeClr val="accent5">
                    <a:lumMod val="75000"/>
                  </a:schemeClr>
                </a:solidFill>
                <a:latin typeface="DFYanKaiW9-B5" panose="03000909000000000000" pitchFamily="65" charset="-120"/>
                <a:ea typeface="DFYanKaiW9-B5" panose="03000909000000000000" pitchFamily="65" charset="-120"/>
              </a:rPr>
            </a:br>
            <a:r>
              <a:rPr lang="en-US" altLang="zh-TW" sz="4800" dirty="0">
                <a:solidFill>
                  <a:schemeClr val="accent5"/>
                </a:solidFill>
                <a:latin typeface="Segoe UI" panose="020B0502040204020203" pitchFamily="34" charset="0"/>
                <a:ea typeface="DFXingKaiW5-B5" panose="03000509000000000000" pitchFamily="65" charset="-120"/>
                <a:cs typeface="Segoe UI" panose="020B0502040204020203" pitchFamily="34" charset="0"/>
              </a:rPr>
              <a:t>--- </a:t>
            </a:r>
            <a:r>
              <a:rPr lang="zh-TW" altLang="en-US" sz="4800" dirty="0">
                <a:solidFill>
                  <a:schemeClr val="accent5"/>
                </a:solidFill>
                <a:latin typeface="Segoe UI" panose="020B0502040204020203" pitchFamily="34" charset="0"/>
                <a:ea typeface="DFXingKaiW5-B5" panose="03000509000000000000" pitchFamily="65" charset="-120"/>
                <a:cs typeface="Segoe UI" panose="020B0502040204020203" pitchFamily="34" charset="0"/>
              </a:rPr>
              <a:t>腓立比書開頭教我們的幾件事</a:t>
            </a:r>
            <a:endParaRPr lang="en-US" dirty="0">
              <a:solidFill>
                <a:schemeClr val="accent5"/>
              </a:solidFill>
              <a:latin typeface="Segoe UI" panose="020B0502040204020203" pitchFamily="34" charset="0"/>
              <a:ea typeface="DFXingKaiW5-B5" panose="03000509000000000000" pitchFamily="65" charset="-120"/>
              <a:cs typeface="Segoe UI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腓立比書</a:t>
            </a:r>
            <a:r>
              <a:rPr lang="en-US" altLang="zh-TW" sz="44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1:2-3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DFLiShuW7-B5" panose="03000709000000000000" pitchFamily="65" charset="-120"/>
              <a:ea typeface="DFLiShuW7-B5" panose="03000709000000000000" pitchFamily="65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565-4CDB-4022-8821-13783C3546DF}" type="datetime1">
              <a:rPr lang="en-US" sz="1400" smtClean="0"/>
              <a:t>10/1/2022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喜樂關係的開端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40942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17460C-2DC7-3F5B-74E1-39A76EF7E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福音改變的關係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: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 與神的關係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A09E83-0E7B-9717-A6CC-2DF534816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5734"/>
            <a:ext cx="10446774" cy="402336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altLang="zh-TW" sz="5400" b="1" i="0" u="none" strike="noStrike" kern="1200" cap="none" spc="0" normalizeH="0" baseline="3000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1 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</a:rPr>
              <a:t>基督耶穌的僕人</a:t>
            </a:r>
            <a:r>
              <a:rPr kumimoji="0" lang="zh-TW" altLang="en-US" sz="5400" b="0" i="0" u="sng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保羅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和</a:t>
            </a:r>
            <a:r>
              <a:rPr kumimoji="0" lang="zh-TW" altLang="en-US" sz="5400" b="0" i="0" u="sng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提摩太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，寫信給凡住</a:t>
            </a:r>
            <a:r>
              <a:rPr kumimoji="0" lang="zh-TW" altLang="en-US" sz="5400" b="0" i="0" u="sng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腓立比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，在基督耶穌裡的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DFYuanSUBold-B5" panose="020F0E09000000000000" pitchFamily="49" charset="-120"/>
                <a:ea typeface="DFYuanSUBold-B5" panose="020F0E09000000000000" pitchFamily="49" charset="-120"/>
              </a:rPr>
              <a:t>眾聖徒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和諸位監督、諸位執事。 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rgbClr val="927C61">
                  <a:lumMod val="75000"/>
                </a:srgbClr>
              </a:solidFill>
              <a:effectLst/>
              <a:uLnTx/>
              <a:uFillTx/>
              <a:latin typeface="DFLiShuW7-B5" panose="03000709000000000000" pitchFamily="65" charset="-120"/>
              <a:ea typeface="DFLiShuW7-B5" panose="03000709000000000000" pitchFamily="65" charset="-120"/>
              <a:cs typeface="+mn-cs"/>
            </a:endParaRPr>
          </a:p>
          <a:p>
            <a:pPr marL="0" indent="0">
              <a:buNone/>
            </a:pPr>
            <a:endParaRPr lang="en-US" sz="5400" dirty="0">
              <a:solidFill>
                <a:schemeClr val="accent5">
                  <a:lumMod val="75000"/>
                </a:schemeClr>
              </a:solidFill>
              <a:latin typeface="DFLiHei-Bd" panose="020B0709000000000000" pitchFamily="49" charset="-120"/>
              <a:ea typeface="DFLiHei-Bd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4F6E-4955-4870-94FD-6A56611D3866}" type="datetime1">
              <a:rPr lang="en-US" sz="1100" smtClean="0"/>
              <a:t>10/1/2022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喜樂關係的開端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14111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17460C-2DC7-3F5B-74E1-39A76EF7E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福音改變的關係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: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 與神的關係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A09E83-0E7B-9717-A6CC-2DF534816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5734"/>
            <a:ext cx="10446774" cy="402336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altLang="zh-TW" sz="5400" b="1" i="0" u="none" strike="noStrike" kern="1200" cap="none" spc="0" normalizeH="0" baseline="3000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1 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</a:rPr>
              <a:t>基督耶穌的僕人</a:t>
            </a:r>
            <a:r>
              <a:rPr kumimoji="0" lang="zh-TW" altLang="en-US" sz="5400" b="0" i="0" u="sng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保羅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和</a:t>
            </a:r>
            <a:r>
              <a:rPr kumimoji="0" lang="zh-TW" altLang="en-US" sz="5400" b="0" i="0" u="sng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提摩太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，寫信給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DFYuanSUBold-B5" panose="020F0E09000000000000" pitchFamily="49" charset="-120"/>
                <a:ea typeface="DFYuanSUBold-B5" panose="020F0E09000000000000" pitchFamily="49" charset="-120"/>
              </a:rPr>
              <a:t>凡住</a:t>
            </a:r>
            <a:r>
              <a:rPr kumimoji="0" lang="zh-TW" altLang="en-US" sz="5400" b="0" i="0" u="sng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DFYuanSUBold-B5" panose="020F0E09000000000000" pitchFamily="49" charset="-120"/>
                <a:ea typeface="DFYuanSUBold-B5" panose="020F0E09000000000000" pitchFamily="49" charset="-120"/>
              </a:rPr>
              <a:t>腓立比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，在基督耶穌裡的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DFYuanSUBold-B5" panose="020F0E09000000000000" pitchFamily="49" charset="-120"/>
                <a:ea typeface="DFYuanSUBold-B5" panose="020F0E09000000000000" pitchFamily="49" charset="-120"/>
              </a:rPr>
              <a:t>眾聖徒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和諸位監督、諸位執事。 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rgbClr val="927C61">
                  <a:lumMod val="75000"/>
                </a:srgbClr>
              </a:solidFill>
              <a:effectLst/>
              <a:uLnTx/>
              <a:uFillTx/>
              <a:latin typeface="DFLiShuW7-B5" panose="03000709000000000000" pitchFamily="65" charset="-120"/>
              <a:ea typeface="DFLiShuW7-B5" panose="03000709000000000000" pitchFamily="65" charset="-120"/>
              <a:cs typeface="+mn-cs"/>
            </a:endParaRPr>
          </a:p>
          <a:p>
            <a:pPr marL="0" indent="0">
              <a:buNone/>
            </a:pPr>
            <a:endParaRPr lang="en-US" sz="5400" dirty="0">
              <a:solidFill>
                <a:schemeClr val="accent5">
                  <a:lumMod val="75000"/>
                </a:schemeClr>
              </a:solidFill>
              <a:latin typeface="DFLiHei-Bd" panose="020B0709000000000000" pitchFamily="49" charset="-120"/>
              <a:ea typeface="DFLiHei-Bd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4F6E-4955-4870-94FD-6A56611D3866}" type="datetime1">
              <a:rPr lang="en-US" sz="1100" smtClean="0"/>
              <a:t>10/1/2022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喜樂關係的開端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81971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17460C-2DC7-3F5B-74E1-39A76EF7E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福音改變的關係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: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 與神的關係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A09E83-0E7B-9717-A6CC-2DF534816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5734"/>
            <a:ext cx="10446774" cy="402336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altLang="zh-TW" sz="5400" b="1" i="0" u="none" strike="noStrike" kern="1200" cap="none" spc="0" normalizeH="0" baseline="3000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1 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</a:rPr>
              <a:t>基督耶穌的僕人</a:t>
            </a:r>
            <a:r>
              <a:rPr kumimoji="0" lang="zh-TW" altLang="en-US" sz="5400" b="0" i="0" u="sng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保羅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和</a:t>
            </a:r>
            <a:r>
              <a:rPr kumimoji="0" lang="zh-TW" altLang="en-US" sz="5400" b="0" i="0" u="sng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提摩太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，寫信給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</a:rPr>
              <a:t>凡住</a:t>
            </a:r>
            <a:r>
              <a:rPr kumimoji="0" lang="zh-TW" altLang="en-US" sz="5400" b="0" i="0" u="sng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</a:rPr>
              <a:t>腓立比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，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DFYuanSUBold-B5" panose="020F0E09000000000000" pitchFamily="49" charset="-120"/>
                <a:ea typeface="DFYuanSUBold-B5" panose="020F0E09000000000000" pitchFamily="49" charset="-120"/>
              </a:rPr>
              <a:t>在基督耶穌裡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的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DFYuanSUBold-B5" panose="020F0E09000000000000" pitchFamily="49" charset="-120"/>
                <a:ea typeface="DFYuanSUBold-B5" panose="020F0E09000000000000" pitchFamily="49" charset="-120"/>
              </a:rPr>
              <a:t>眾聖徒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和諸位監督、諸位執事。 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rgbClr val="927C61">
                  <a:lumMod val="75000"/>
                </a:srgbClr>
              </a:solidFill>
              <a:effectLst/>
              <a:uLnTx/>
              <a:uFillTx/>
              <a:latin typeface="DFLiShuW7-B5" panose="03000709000000000000" pitchFamily="65" charset="-120"/>
              <a:ea typeface="DFLiShuW7-B5" panose="03000709000000000000" pitchFamily="65" charset="-120"/>
              <a:cs typeface="+mn-cs"/>
            </a:endParaRPr>
          </a:p>
          <a:p>
            <a:pPr marL="0" indent="0">
              <a:buNone/>
            </a:pPr>
            <a:endParaRPr lang="en-US" sz="5400" dirty="0">
              <a:solidFill>
                <a:schemeClr val="accent5">
                  <a:lumMod val="75000"/>
                </a:schemeClr>
              </a:solidFill>
              <a:latin typeface="DFLiHei-Bd" panose="020B0709000000000000" pitchFamily="49" charset="-120"/>
              <a:ea typeface="DFLiHei-Bd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4F6E-4955-4870-94FD-6A56611D3866}" type="datetime1">
              <a:rPr lang="en-US" sz="1100" smtClean="0"/>
              <a:t>10/1/2022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喜樂關係的開端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65228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17460C-2DC7-3F5B-74E1-39A76EF7E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約翰一書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5:4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A09E83-0E7B-9717-A6CC-2DF534816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845734"/>
            <a:ext cx="10613923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i="0" baseline="30000" dirty="0">
                <a:solidFill>
                  <a:schemeClr val="accent5"/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4 </a:t>
            </a:r>
            <a:r>
              <a:rPr lang="zh-TW" altLang="en-US" sz="4800" b="0" i="0" dirty="0">
                <a:solidFill>
                  <a:schemeClr val="accent5"/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因為凡從神生的，就勝過世界。</a:t>
            </a:r>
            <a:br>
              <a:rPr lang="en-US" altLang="zh-TW" sz="4800" b="0" i="0" dirty="0">
                <a:solidFill>
                  <a:schemeClr val="accent5"/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</a:br>
            <a:r>
              <a:rPr lang="zh-TW" altLang="en-US" sz="4800" b="0" i="0" dirty="0">
                <a:solidFill>
                  <a:schemeClr val="accent5"/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使我們勝了世界的，就是我們的信心。 </a:t>
            </a:r>
            <a:endParaRPr lang="en-US" altLang="zh-TW" sz="4800" b="0" i="0" dirty="0">
              <a:solidFill>
                <a:schemeClr val="accent5"/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r>
              <a:rPr lang="en-US" altLang="zh-TW" sz="4800" b="1" i="0" baseline="30000" dirty="0">
                <a:solidFill>
                  <a:schemeClr val="accent5"/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5 </a:t>
            </a:r>
            <a:r>
              <a:rPr lang="zh-TW" altLang="en-US" sz="4800" b="0" i="0" dirty="0">
                <a:solidFill>
                  <a:schemeClr val="accent5"/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勝過世界的是誰呢？不是那信耶穌是神兒子的嗎？</a:t>
            </a:r>
            <a:endParaRPr lang="en-US" sz="5400" dirty="0">
              <a:solidFill>
                <a:schemeClr val="accent5"/>
              </a:solidFill>
              <a:latin typeface="DFLiShuW7-B5" panose="03000709000000000000" pitchFamily="65" charset="-120"/>
              <a:ea typeface="DFLiShuW7-B5" panose="03000709000000000000" pitchFamily="65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4F6E-4955-4870-94FD-6A56611D3866}" type="datetime1">
              <a:rPr lang="en-US" sz="1100" smtClean="0"/>
              <a:t>10/1/2022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喜樂關係的開端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81773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17460C-2DC7-3F5B-74E1-39A76EF7E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福音改變的關係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: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 </a:t>
            </a:r>
            <a:r>
              <a:rPr lang="zh-TW" altLang="en-US" sz="5400" dirty="0">
                <a:solidFill>
                  <a:schemeClr val="accent2"/>
                </a:solidFill>
                <a:latin typeface="DFYingHeiW7-B5" panose="020B0709000000000000" pitchFamily="49" charset="-120"/>
                <a:ea typeface="DFYingHeiW7-B5" panose="020B0709000000000000" pitchFamily="49" charset="-120"/>
              </a:rPr>
              <a:t>與人的關係</a:t>
            </a:r>
            <a:endParaRPr lang="en-US" dirty="0">
              <a:solidFill>
                <a:schemeClr val="accent2"/>
              </a:solidFill>
              <a:latin typeface="DFYingHeiW7-B5" panose="020B0709000000000000" pitchFamily="49" charset="-120"/>
              <a:ea typeface="DFYingHeiW7-B5" panose="020B0709000000000000" pitchFamily="49" charset="-12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A09E83-0E7B-9717-A6CC-2DF534816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5734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400" dirty="0">
              <a:solidFill>
                <a:schemeClr val="accent5">
                  <a:lumMod val="75000"/>
                </a:schemeClr>
              </a:solidFill>
              <a:latin typeface="DFLiHei-Bd" panose="020B0709000000000000" pitchFamily="49" charset="-120"/>
              <a:ea typeface="DFLiHei-Bd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4F6E-4955-4870-94FD-6A56611D3866}" type="datetime1">
              <a:rPr lang="en-US" sz="1100" smtClean="0"/>
              <a:t>10/1/2022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喜樂關係的開端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22026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17460C-2DC7-3F5B-74E1-39A76EF7E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福音改變的關係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: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 與人的關係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A09E83-0E7B-9717-A6CC-2DF534816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845734"/>
            <a:ext cx="10476271" cy="402336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altLang="zh-TW" sz="5400" b="1" i="0" u="none" strike="noStrike" kern="1200" cap="none" spc="0" normalizeH="0" baseline="3000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1 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</a:rPr>
              <a:t>基督耶穌的僕人</a:t>
            </a:r>
            <a:r>
              <a:rPr kumimoji="0" lang="zh-TW" altLang="en-US" sz="5400" b="0" i="0" u="sng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保羅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DFYuanSUBold-B5" panose="020F0E09000000000000" pitchFamily="49" charset="-120"/>
                <a:ea typeface="DFYuanSUBold-B5" panose="020F0E09000000000000" pitchFamily="49" charset="-120"/>
              </a:rPr>
              <a:t>和</a:t>
            </a:r>
            <a:r>
              <a:rPr kumimoji="0" lang="zh-TW" altLang="en-US" sz="5400" b="0" i="0" u="sng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DFYuanSUBold-B5" panose="020F0E09000000000000" pitchFamily="49" charset="-120"/>
                <a:ea typeface="DFYuanSUBold-B5" panose="020F0E09000000000000" pitchFamily="49" charset="-120"/>
              </a:rPr>
              <a:t>提摩太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，寫信給凡住</a:t>
            </a:r>
            <a:r>
              <a:rPr kumimoji="0" lang="zh-TW" altLang="en-US" sz="5400" b="0" i="0" u="sng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腓立比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，在基督耶穌裡的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</a:rPr>
              <a:t>眾聖徒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和諸位監督、諸位執事。 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rgbClr val="927C61">
                  <a:lumMod val="75000"/>
                </a:srgbClr>
              </a:solidFill>
              <a:effectLst/>
              <a:uLnTx/>
              <a:uFillTx/>
              <a:latin typeface="DFLiShuW7-B5" panose="03000709000000000000" pitchFamily="65" charset="-120"/>
              <a:ea typeface="DFLiShuW7-B5" panose="03000709000000000000" pitchFamily="65" charset="-120"/>
              <a:cs typeface="+mn-cs"/>
            </a:endParaRPr>
          </a:p>
          <a:p>
            <a:pPr marL="0" indent="0">
              <a:buNone/>
            </a:pPr>
            <a:endParaRPr lang="en-US" sz="5400" dirty="0">
              <a:solidFill>
                <a:schemeClr val="accent5">
                  <a:lumMod val="75000"/>
                </a:schemeClr>
              </a:solidFill>
              <a:latin typeface="DFLiHei-Bd" panose="020B0709000000000000" pitchFamily="49" charset="-120"/>
              <a:ea typeface="DFLiHei-Bd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4F6E-4955-4870-94FD-6A56611D3866}" type="datetime1">
              <a:rPr lang="en-US" sz="1100" smtClean="0"/>
              <a:t>10/1/2022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喜樂關係的開端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6054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17460C-2DC7-3F5B-74E1-39A76EF7E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保羅和提摩太的關係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A09E83-0E7B-9717-A6CC-2DF534816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5734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 </a:t>
            </a:r>
            <a:r>
              <a:rPr lang="zh-TW" altLang="en-US" sz="6000" dirty="0">
                <a:solidFill>
                  <a:schemeClr val="accent2"/>
                </a:solidFill>
                <a:latin typeface="DFYuanSUBold-B5" panose="020F0E09000000000000" pitchFamily="49" charset="-120"/>
                <a:ea typeface="DFYuanSUBold-B5" panose="020F0E09000000000000" pitchFamily="49" charset="-120"/>
              </a:rPr>
              <a:t>同行</a:t>
            </a:r>
            <a:endParaRPr lang="en-US" altLang="zh-TW" sz="5400" dirty="0">
              <a:solidFill>
                <a:schemeClr val="accent2"/>
              </a:solidFill>
              <a:latin typeface="DFYuanSUBold-B5" panose="020F0E09000000000000" pitchFamily="49" charset="-120"/>
              <a:ea typeface="DFYuanSUBold-B5" panose="020F0E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 </a:t>
            </a:r>
            <a:endParaRPr lang="en-US" sz="5400" dirty="0">
              <a:solidFill>
                <a:schemeClr val="accent5">
                  <a:lumMod val="75000"/>
                </a:schemeClr>
              </a:solidFill>
              <a:latin typeface="DFLiHei-Bd" panose="020B0709000000000000" pitchFamily="49" charset="-120"/>
              <a:ea typeface="DFLiHei-Bd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4F6E-4955-4870-94FD-6A56611D3866}" type="datetime1">
              <a:rPr lang="en-US" sz="1100" smtClean="0"/>
              <a:t>10/1/2022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喜樂關係的開端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66921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17460C-2DC7-3F5B-74E1-39A76EF7E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保羅和提摩太的關係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A09E83-0E7B-9717-A6CC-2DF534816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5734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 同行</a:t>
            </a:r>
            <a:endParaRPr lang="en-US" altLang="zh-TW" sz="5400" dirty="0">
              <a:solidFill>
                <a:schemeClr val="accent5">
                  <a:lumMod val="75000"/>
                </a:schemeClr>
              </a:solidFill>
              <a:latin typeface="DFLiHei-Bd" panose="020B0709000000000000" pitchFamily="49" charset="-120"/>
              <a:ea typeface="DFLiHei-Bd" panose="020B07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 </a:t>
            </a:r>
            <a:r>
              <a:rPr lang="zh-TW" altLang="en-US" sz="6000" dirty="0">
                <a:solidFill>
                  <a:schemeClr val="accent2"/>
                </a:solidFill>
                <a:latin typeface="DFYuanSUBold-B5" panose="020F0E09000000000000" pitchFamily="49" charset="-120"/>
                <a:ea typeface="DFYuanSUBold-B5" panose="020F0E09000000000000" pitchFamily="49" charset="-120"/>
              </a:rPr>
              <a:t>同心</a:t>
            </a:r>
            <a:endParaRPr lang="en-US" altLang="zh-TW" sz="5400" dirty="0">
              <a:solidFill>
                <a:schemeClr val="accent2"/>
              </a:solidFill>
              <a:latin typeface="DFYuanSUBold-B5" panose="020F0E09000000000000" pitchFamily="49" charset="-120"/>
              <a:ea typeface="DFYuanSUBold-B5" panose="020F0E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 </a:t>
            </a:r>
            <a:endParaRPr lang="en-US" sz="5400" dirty="0">
              <a:solidFill>
                <a:schemeClr val="accent5">
                  <a:lumMod val="75000"/>
                </a:schemeClr>
              </a:solidFill>
              <a:latin typeface="DFLiHei-Bd" panose="020B0709000000000000" pitchFamily="49" charset="-120"/>
              <a:ea typeface="DFLiHei-Bd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4F6E-4955-4870-94FD-6A56611D3866}" type="datetime1">
              <a:rPr lang="en-US" sz="1100" smtClean="0"/>
              <a:t>10/1/2022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喜樂關係的開端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82869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17460C-2DC7-3F5B-74E1-39A76EF7E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保羅和提摩太的關係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A09E83-0E7B-9717-A6CC-2DF534816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5734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 同行</a:t>
            </a:r>
            <a:endParaRPr lang="en-US" altLang="zh-TW" sz="5400" dirty="0">
              <a:solidFill>
                <a:schemeClr val="accent5">
                  <a:lumMod val="75000"/>
                </a:schemeClr>
              </a:solidFill>
              <a:latin typeface="DFLiHei-Bd" panose="020B0709000000000000" pitchFamily="49" charset="-120"/>
              <a:ea typeface="DFLiHei-Bd" panose="020B07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 同心</a:t>
            </a:r>
            <a:endParaRPr lang="en-US" altLang="zh-TW" sz="5400" dirty="0">
              <a:solidFill>
                <a:schemeClr val="accent5">
                  <a:lumMod val="75000"/>
                </a:schemeClr>
              </a:solidFill>
              <a:latin typeface="DFLiHei-Bd" panose="020B0709000000000000" pitchFamily="49" charset="-120"/>
              <a:ea typeface="DFLiHei-Bd" panose="020B07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 </a:t>
            </a:r>
            <a:r>
              <a:rPr lang="zh-TW" altLang="en-US" sz="6000" dirty="0">
                <a:solidFill>
                  <a:schemeClr val="accent2"/>
                </a:solidFill>
                <a:latin typeface="DFYuanSUBold-B5" panose="020F0E09000000000000" pitchFamily="49" charset="-120"/>
                <a:ea typeface="DFYuanSUBold-B5" panose="020F0E09000000000000" pitchFamily="49" charset="-120"/>
              </a:rPr>
              <a:t>同工</a:t>
            </a:r>
            <a:endParaRPr lang="en-US" sz="5400" dirty="0">
              <a:solidFill>
                <a:schemeClr val="accent2"/>
              </a:solidFill>
              <a:latin typeface="DFYuanSUBold-B5" panose="020F0E09000000000000" pitchFamily="49" charset="-120"/>
              <a:ea typeface="DFYuanSUBold-B5" panose="020F0E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4F6E-4955-4870-94FD-6A56611D3866}" type="datetime1">
              <a:rPr lang="en-US" sz="1100" smtClean="0"/>
              <a:t>10/1/2022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喜樂關係的開端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33171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17460C-2DC7-3F5B-74E1-39A76EF7E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人生路上的保羅與提摩太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A09E83-0E7B-9717-A6CC-2DF534816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5734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 同行</a:t>
            </a:r>
            <a:endParaRPr lang="en-US" altLang="zh-TW" sz="5400" dirty="0">
              <a:solidFill>
                <a:schemeClr val="accent5">
                  <a:lumMod val="75000"/>
                </a:schemeClr>
              </a:solidFill>
              <a:latin typeface="DFLiHei-Bd" panose="020B0709000000000000" pitchFamily="49" charset="-120"/>
              <a:ea typeface="DFLiHei-Bd" panose="020B07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 同心</a:t>
            </a:r>
            <a:endParaRPr lang="en-US" altLang="zh-TW" sz="5400" dirty="0">
              <a:solidFill>
                <a:schemeClr val="accent5">
                  <a:lumMod val="75000"/>
                </a:schemeClr>
              </a:solidFill>
              <a:latin typeface="DFLiHei-Bd" panose="020B0709000000000000" pitchFamily="49" charset="-120"/>
              <a:ea typeface="DFLiHei-Bd" panose="020B07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 同工</a:t>
            </a:r>
            <a:endParaRPr lang="en-US" sz="5400" dirty="0">
              <a:solidFill>
                <a:schemeClr val="accent5">
                  <a:lumMod val="75000"/>
                </a:schemeClr>
              </a:solidFill>
              <a:latin typeface="DFLiHei-Bd" panose="020B0709000000000000" pitchFamily="49" charset="-120"/>
              <a:ea typeface="DFLiHei-Bd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4F6E-4955-4870-94FD-6A56611D3866}" type="datetime1">
              <a:rPr lang="en-US" sz="1100" smtClean="0"/>
              <a:t>10/1/2022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喜樂關係的開端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55813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持續專一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29964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TW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 </a:t>
            </a: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加拉太書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Hei-Bd" panose="020B0709000000000000" pitchFamily="49" charset="-120"/>
              <a:ea typeface="DFLiHei-Bd" panose="020B07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 以弗所書</a:t>
            </a:r>
            <a:endParaRPr lang="en-US" altLang="zh-TW" sz="5400" dirty="0">
              <a:solidFill>
                <a:schemeClr val="accent5">
                  <a:lumMod val="75000"/>
                </a:schemeClr>
              </a:solidFill>
              <a:latin typeface="DFLiHei-Bd" panose="020B0709000000000000" pitchFamily="49" charset="-120"/>
              <a:ea typeface="DFLiHei-Bd" panose="020B07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 </a:t>
            </a: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腓立比書</a:t>
            </a:r>
            <a:endParaRPr lang="en-US" altLang="zh-TW" sz="5400" dirty="0">
              <a:solidFill>
                <a:schemeClr val="accent5">
                  <a:lumMod val="75000"/>
                </a:schemeClr>
              </a:solidFill>
              <a:latin typeface="DFLiHei-Bd" panose="020B0709000000000000" pitchFamily="49" charset="-120"/>
              <a:ea typeface="DFLiHei-Bd" panose="020B07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 歌羅西書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Hei-Bd" panose="020B0709000000000000" pitchFamily="49" charset="-120"/>
              <a:ea typeface="DFLiHei-Bd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A220-6288-45D0-A5F7-6FB963E91D64}" type="datetime1">
              <a:rPr lang="en-US" sz="1100" smtClean="0"/>
              <a:t>10/1/2022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喜樂關係的開端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34846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17460C-2DC7-3F5B-74E1-39A76EF7E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保羅與腓立比教會的關係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A09E83-0E7B-9717-A6CC-2DF534816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5734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400" dirty="0">
              <a:solidFill>
                <a:schemeClr val="accent5">
                  <a:lumMod val="75000"/>
                </a:schemeClr>
              </a:solidFill>
              <a:latin typeface="DFLiHei-Bd" panose="020B0709000000000000" pitchFamily="49" charset="-120"/>
              <a:ea typeface="DFLiHei-Bd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4F6E-4955-4870-94FD-6A56611D3866}" type="datetime1">
              <a:rPr lang="en-US" sz="1100" smtClean="0"/>
              <a:t>10/1/2022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喜樂關係的開端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20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28345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17460C-2DC7-3F5B-74E1-39A76EF7E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保羅與腓立比教會的關係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A09E83-0E7B-9717-A6CC-2DF534816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845734"/>
            <a:ext cx="10486103" cy="402336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altLang="zh-TW" sz="5400" b="1" i="0" u="none" strike="noStrike" kern="1200" cap="none" spc="0" normalizeH="0" baseline="3000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1 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</a:rPr>
              <a:t>基督耶穌的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DFPHeiUBold-B5" panose="020B0C00000000000000" pitchFamily="34" charset="-120"/>
                <a:ea typeface="DFPHeiUBold-B5" panose="020B0C00000000000000" pitchFamily="34" charset="-120"/>
              </a:rPr>
              <a:t>僕人</a:t>
            </a:r>
            <a:r>
              <a:rPr kumimoji="0" lang="zh-TW" altLang="en-US" sz="5400" b="0" i="0" u="sng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保羅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</a:rPr>
              <a:t>和</a:t>
            </a:r>
            <a:r>
              <a:rPr kumimoji="0" lang="zh-TW" altLang="en-US" sz="5400" b="0" i="0" u="sng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</a:rPr>
              <a:t>提摩太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，寫信給凡住</a:t>
            </a:r>
            <a:r>
              <a:rPr kumimoji="0" lang="zh-TW" altLang="en-US" sz="5400" b="0" i="0" u="sng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腓立比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，在基督耶穌裡的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DFPHeiUBold-B5" panose="020B0C00000000000000" pitchFamily="34" charset="-120"/>
                <a:ea typeface="DFPHeiUBold-B5" panose="020B0C00000000000000" pitchFamily="34" charset="-120"/>
              </a:rPr>
              <a:t>眾聖徒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和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DFPHeiUBold-B5" panose="020B0C00000000000000" pitchFamily="34" charset="-120"/>
                <a:ea typeface="DFPHeiUBold-B5" panose="020B0C00000000000000" pitchFamily="34" charset="-120"/>
              </a:rPr>
              <a:t>諸位監督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、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DFPHeiUBold-B5" panose="020B0C00000000000000" pitchFamily="34" charset="-120"/>
                <a:ea typeface="DFPHeiUBold-B5" panose="020B0C00000000000000" pitchFamily="34" charset="-120"/>
              </a:rPr>
              <a:t>諸位執事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。 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rgbClr val="927C61">
                  <a:lumMod val="75000"/>
                </a:srgbClr>
              </a:solidFill>
              <a:effectLst/>
              <a:uLnTx/>
              <a:uFillTx/>
              <a:latin typeface="DFLiShuW7-B5" panose="03000709000000000000" pitchFamily="65" charset="-120"/>
              <a:ea typeface="DFLiShuW7-B5" panose="03000709000000000000" pitchFamily="65" charset="-120"/>
              <a:cs typeface="+mn-cs"/>
            </a:endParaRPr>
          </a:p>
          <a:p>
            <a:pPr marL="0" indent="0">
              <a:buNone/>
            </a:pPr>
            <a:endParaRPr lang="en-US" sz="5400" dirty="0">
              <a:solidFill>
                <a:schemeClr val="accent5">
                  <a:lumMod val="75000"/>
                </a:schemeClr>
              </a:solidFill>
              <a:latin typeface="DFLiHei-Bd" panose="020B0709000000000000" pitchFamily="49" charset="-120"/>
              <a:ea typeface="DFLiHei-Bd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4F6E-4955-4870-94FD-6A56611D3866}" type="datetime1">
              <a:rPr lang="en-US" sz="1100" smtClean="0"/>
              <a:t>10/1/2022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喜樂關係的開端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21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94565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17460C-2DC7-3F5B-74E1-39A76EF7E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腓立比教會彼此的關係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A09E83-0E7B-9717-A6CC-2DF534816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5734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400" dirty="0">
              <a:solidFill>
                <a:schemeClr val="accent5">
                  <a:lumMod val="75000"/>
                </a:schemeClr>
              </a:solidFill>
              <a:latin typeface="DFLiHei-Bd" panose="020B0709000000000000" pitchFamily="49" charset="-120"/>
              <a:ea typeface="DFLiHei-Bd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4F6E-4955-4870-94FD-6A56611D3866}" type="datetime1">
              <a:rPr lang="en-US" sz="1100" smtClean="0"/>
              <a:t>10/1/2022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喜樂關係的開端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22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98237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17460C-2DC7-3F5B-74E1-39A76EF7E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腓立比教會彼此的關係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A09E83-0E7B-9717-A6CC-2DF534816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5734"/>
            <a:ext cx="10456606" cy="402336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altLang="zh-TW" sz="5400" b="1" i="0" u="none" strike="noStrike" kern="1200" cap="none" spc="0" normalizeH="0" baseline="3000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1 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</a:rPr>
              <a:t>基督耶穌的僕人</a:t>
            </a:r>
            <a:r>
              <a:rPr kumimoji="0" lang="zh-TW" altLang="en-US" sz="5400" b="0" i="0" u="sng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保羅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</a:rPr>
              <a:t>和</a:t>
            </a:r>
            <a:r>
              <a:rPr kumimoji="0" lang="zh-TW" altLang="en-US" sz="5400" b="0" i="0" u="sng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</a:rPr>
              <a:t>提摩太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，寫信給凡住</a:t>
            </a:r>
            <a:r>
              <a:rPr kumimoji="0" lang="zh-TW" altLang="en-US" sz="5400" b="0" i="0" u="sng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腓立比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，在基督耶穌裡的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DFPHeiUBold-B5" panose="020B0C00000000000000" pitchFamily="34" charset="-120"/>
                <a:ea typeface="DFPHeiUBold-B5" panose="020B0C00000000000000" pitchFamily="34" charset="-120"/>
              </a:rPr>
              <a:t>眾聖徒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和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DFPHeiUBold-B5" panose="020B0C00000000000000" pitchFamily="34" charset="-120"/>
                <a:ea typeface="DFPHeiUBold-B5" panose="020B0C00000000000000" pitchFamily="34" charset="-120"/>
              </a:rPr>
              <a:t>諸位監督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、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DFPHeiUBold-B5" panose="020B0C00000000000000" pitchFamily="34" charset="-120"/>
                <a:ea typeface="DFPHeiUBold-B5" panose="020B0C00000000000000" pitchFamily="34" charset="-120"/>
              </a:rPr>
              <a:t>諸位執事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。 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rgbClr val="927C61">
                  <a:lumMod val="75000"/>
                </a:srgbClr>
              </a:solidFill>
              <a:effectLst/>
              <a:uLnTx/>
              <a:uFillTx/>
              <a:latin typeface="DFLiShuW7-B5" panose="03000709000000000000" pitchFamily="65" charset="-120"/>
              <a:ea typeface="DFLiShuW7-B5" panose="03000709000000000000" pitchFamily="65" charset="-120"/>
              <a:cs typeface="+mn-cs"/>
            </a:endParaRPr>
          </a:p>
          <a:p>
            <a:pPr marL="0" indent="0">
              <a:buNone/>
            </a:pPr>
            <a:endParaRPr lang="en-US" sz="5400" dirty="0">
              <a:solidFill>
                <a:schemeClr val="accent5">
                  <a:lumMod val="75000"/>
                </a:schemeClr>
              </a:solidFill>
              <a:latin typeface="DFLiHei-Bd" panose="020B0709000000000000" pitchFamily="49" charset="-120"/>
              <a:ea typeface="DFLiHei-Bd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4F6E-4955-4870-94FD-6A56611D3866}" type="datetime1">
              <a:rPr lang="en-US" sz="1100" smtClean="0"/>
              <a:t>10/1/2022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喜樂關係的開端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23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93899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福音帶來的祝福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563778" cy="42996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60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A220-6288-45D0-A5F7-6FB963E91D64}" type="datetime1">
              <a:rPr lang="en-US" sz="1100" smtClean="0"/>
              <a:t>10/1/2022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喜樂關係的開端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24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043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福音帶來的祝福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563778" cy="4299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5400" b="1" i="0" baseline="30000" dirty="0">
                <a:solidFill>
                  <a:schemeClr val="bg2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1 </a:t>
            </a:r>
            <a:r>
              <a:rPr lang="zh-TW" altLang="en-US" sz="5400" b="0" i="0" dirty="0">
                <a:solidFill>
                  <a:schemeClr val="bg2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基督耶穌的僕人</a:t>
            </a:r>
            <a:r>
              <a:rPr lang="zh-TW" altLang="en-US" sz="5400" b="0" i="0" u="sng" dirty="0">
                <a:solidFill>
                  <a:schemeClr val="bg2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保羅</a:t>
            </a:r>
            <a:r>
              <a:rPr lang="zh-TW" altLang="en-US" sz="5400" b="0" i="0" dirty="0">
                <a:solidFill>
                  <a:schemeClr val="bg2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和</a:t>
            </a:r>
            <a:r>
              <a:rPr lang="zh-TW" altLang="en-US" sz="5400" b="0" i="0" u="sng" dirty="0">
                <a:solidFill>
                  <a:schemeClr val="bg2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提摩太</a:t>
            </a:r>
            <a:r>
              <a:rPr lang="zh-TW" altLang="en-US" sz="5400" b="0" i="0" dirty="0">
                <a:solidFill>
                  <a:schemeClr val="bg2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，寫信給凡住</a:t>
            </a:r>
            <a:r>
              <a:rPr lang="zh-TW" altLang="en-US" sz="5400" b="0" i="0" u="sng" dirty="0">
                <a:solidFill>
                  <a:schemeClr val="bg2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腓立比</a:t>
            </a:r>
            <a:r>
              <a:rPr lang="zh-TW" altLang="en-US" sz="5400" b="0" i="0" dirty="0">
                <a:solidFill>
                  <a:schemeClr val="bg2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，在基督耶穌裡的眾聖徒和諸位監督、諸位執事。 </a:t>
            </a:r>
            <a:endParaRPr lang="en-US" altLang="zh-TW" sz="5400" b="0" i="0" dirty="0">
              <a:solidFill>
                <a:schemeClr val="bg2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r>
              <a:rPr lang="en-US" altLang="zh-TW" sz="5400" b="1" i="0" baseline="3000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2 </a:t>
            </a: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願</a:t>
            </a:r>
            <a:r>
              <a:rPr lang="zh-TW" altLang="en-US" sz="5400" b="0" i="0" dirty="0">
                <a:solidFill>
                  <a:schemeClr val="accent2"/>
                </a:solidFill>
                <a:effectLst/>
                <a:latin typeface="DFPHeiUBold-B5" panose="020B0C00000000000000" pitchFamily="34" charset="-120"/>
                <a:ea typeface="DFPHeiUBold-B5" panose="020B0C00000000000000" pitchFamily="34" charset="-120"/>
              </a:rPr>
              <a:t>恩惠、平安</a:t>
            </a: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從神我們的父並</a:t>
            </a:r>
            <a:br>
              <a:rPr lang="en-US" altLang="zh-TW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</a:b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主耶穌基督歸於你們！</a:t>
            </a:r>
            <a:endParaRPr lang="en-US" altLang="zh-TW" sz="60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A220-6288-45D0-A5F7-6FB963E91D64}" type="datetime1">
              <a:rPr lang="en-US" sz="1100" smtClean="0"/>
              <a:t>10/1/2022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喜樂關係的開端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25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39134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福音帶來的祝福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563778" cy="4299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5400" b="1" i="0" baseline="30000" dirty="0">
                <a:solidFill>
                  <a:schemeClr val="bg2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1 </a:t>
            </a:r>
            <a:r>
              <a:rPr lang="zh-TW" altLang="en-US" sz="5400" b="0" i="0" dirty="0">
                <a:solidFill>
                  <a:schemeClr val="bg2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基督耶穌的僕人</a:t>
            </a:r>
            <a:r>
              <a:rPr lang="zh-TW" altLang="en-US" sz="5400" b="0" i="0" u="sng" dirty="0">
                <a:solidFill>
                  <a:schemeClr val="bg2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保羅</a:t>
            </a:r>
            <a:r>
              <a:rPr lang="zh-TW" altLang="en-US" sz="5400" b="0" i="0" dirty="0">
                <a:solidFill>
                  <a:schemeClr val="bg2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和</a:t>
            </a:r>
            <a:r>
              <a:rPr lang="zh-TW" altLang="en-US" sz="5400" b="0" i="0" u="sng" dirty="0">
                <a:solidFill>
                  <a:schemeClr val="bg2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提摩太</a:t>
            </a:r>
            <a:r>
              <a:rPr lang="zh-TW" altLang="en-US" sz="5400" b="0" i="0" dirty="0">
                <a:solidFill>
                  <a:schemeClr val="bg2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，寫信給凡住</a:t>
            </a:r>
            <a:r>
              <a:rPr lang="zh-TW" altLang="en-US" sz="5400" b="0" i="0" u="sng" dirty="0">
                <a:solidFill>
                  <a:schemeClr val="bg2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腓立比</a:t>
            </a:r>
            <a:r>
              <a:rPr lang="zh-TW" altLang="en-US" sz="5400" b="0" i="0" dirty="0">
                <a:solidFill>
                  <a:schemeClr val="bg2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，在基督耶穌裡的眾聖徒和諸位監督、諸位執事。 </a:t>
            </a:r>
            <a:endParaRPr lang="en-US" altLang="zh-TW" sz="5400" b="0" i="0" dirty="0">
              <a:solidFill>
                <a:schemeClr val="bg2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r>
              <a:rPr lang="en-US" altLang="zh-TW" sz="5400" b="1" i="0" baseline="3000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2 </a:t>
            </a: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願恩惠、平安從</a:t>
            </a:r>
            <a:r>
              <a:rPr lang="zh-TW" altLang="en-US" sz="5400" b="0" i="0" dirty="0">
                <a:solidFill>
                  <a:schemeClr val="accent2"/>
                </a:solidFill>
                <a:effectLst/>
                <a:latin typeface="DFPHeiUBold-B5" panose="020B0C00000000000000" pitchFamily="34" charset="-120"/>
                <a:ea typeface="DFPHeiUBold-B5" panose="020B0C00000000000000" pitchFamily="34" charset="-120"/>
              </a:rPr>
              <a:t>神我們的父</a:t>
            </a: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並</a:t>
            </a:r>
            <a:br>
              <a:rPr lang="en-US" altLang="zh-TW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</a:br>
            <a:r>
              <a:rPr lang="zh-TW" altLang="en-US" sz="5400" b="0" i="0" dirty="0">
                <a:solidFill>
                  <a:schemeClr val="accent2"/>
                </a:solidFill>
                <a:effectLst/>
                <a:latin typeface="DFPHeiUBold-B5" panose="020B0C00000000000000" pitchFamily="34" charset="-120"/>
                <a:ea typeface="DFPHeiUBold-B5" panose="020B0C00000000000000" pitchFamily="34" charset="-120"/>
              </a:rPr>
              <a:t>主耶穌基督</a:t>
            </a: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歸於你們！</a:t>
            </a:r>
            <a:endParaRPr lang="en-US" altLang="zh-TW" sz="60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A220-6288-45D0-A5F7-6FB963E91D64}" type="datetime1">
              <a:rPr lang="en-US" sz="1100" smtClean="0"/>
              <a:t>10/1/2022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喜樂關係的開端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26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1290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福音帶來的祝福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 </a:t>
            </a: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恩惠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Hei-Bd" panose="020B0709000000000000" pitchFamily="49" charset="-120"/>
              <a:ea typeface="DFLiHei-Bd" panose="020B07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 平安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Hei-Bd" panose="020B0709000000000000" pitchFamily="49" charset="-120"/>
              <a:ea typeface="DFLiHei-Bd" panose="020B0709000000000000" pitchFamily="49" charset="-12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7DBC6D-2DB2-34C0-D23B-25A1C60A1F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 神我們的父</a:t>
            </a:r>
            <a:endParaRPr lang="en-US" altLang="zh-TW" sz="5400" dirty="0">
              <a:solidFill>
                <a:schemeClr val="accent5">
                  <a:lumMod val="75000"/>
                </a:schemeClr>
              </a:solidFill>
              <a:latin typeface="DFLiHei-Bd" panose="020B0709000000000000" pitchFamily="49" charset="-120"/>
              <a:ea typeface="DFLiHei-Bd" panose="020B07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 主耶穌基督</a:t>
            </a:r>
            <a:endParaRPr lang="en-US" altLang="zh-TW" sz="5400" dirty="0">
              <a:solidFill>
                <a:schemeClr val="accent5">
                  <a:lumMod val="75000"/>
                </a:schemeClr>
              </a:solidFill>
              <a:latin typeface="DFLiHei-Bd" panose="020B0709000000000000" pitchFamily="49" charset="-120"/>
              <a:ea typeface="DFLiHei-Bd" panose="020B0709000000000000" pitchFamily="49" charset="-120"/>
            </a:endParaRPr>
          </a:p>
          <a:p>
            <a:pPr marL="0" indent="0">
              <a:buNone/>
            </a:pPr>
            <a:endParaRPr lang="en-US" sz="5400" dirty="0">
              <a:solidFill>
                <a:schemeClr val="accent5">
                  <a:lumMod val="75000"/>
                </a:schemeClr>
              </a:solidFill>
              <a:latin typeface="DFLiHei-Bd" panose="020B0709000000000000" pitchFamily="49" charset="-120"/>
              <a:ea typeface="DFLiHei-Bd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A220-6288-45D0-A5F7-6FB963E91D64}" type="datetime1">
              <a:rPr lang="en-US" sz="1100" smtClean="0"/>
              <a:t>10/1/2022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喜樂關係的開端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27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33769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喜樂關係的開端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graphicFrame>
        <p:nvGraphicFramePr>
          <p:cNvPr id="42" name="Subtitle 2">
            <a:extLst>
              <a:ext uri="{FF2B5EF4-FFF2-40B4-BE49-F238E27FC236}">
                <a16:creationId xmlns:a16="http://schemas.microsoft.com/office/drawing/2014/main" id="{53DDC4F1-6525-78A3-02BF-B6D3927FE7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722151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8B0A220-6288-45D0-A5F7-6FB963E91D64}" type="datetime1">
              <a:rPr lang="en-US" smtClean="0"/>
              <a:pPr>
                <a:spcAft>
                  <a:spcPts val="600"/>
                </a:spcAft>
              </a:pPr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zh-TW" altLang="en-US">
                <a:latin typeface="DFXingShu-B5" panose="03000509000000000000" pitchFamily="65" charset="-120"/>
                <a:ea typeface="DFXingShu-B5" panose="03000509000000000000" pitchFamily="65" charset="-120"/>
              </a:rPr>
              <a:t>喜樂關係的開端     陳堯健牧師</a:t>
            </a:r>
            <a:endParaRPr lang="en-US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9E57DC2-970A-4B3E-BB1C-7A09969E49DF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64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持續專一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29964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TW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 </a:t>
            </a: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加拉太書</a:t>
            </a:r>
            <a:r>
              <a:rPr lang="en-US" altLang="zh-TW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:</a:t>
            </a:r>
            <a:r>
              <a:rPr lang="zh-TW" altLang="en-US" sz="6000" b="0" i="0" dirty="0">
                <a:solidFill>
                  <a:schemeClr val="accent2"/>
                </a:solidFill>
                <a:effectLst/>
                <a:latin typeface="DFYingHeiW7-B5" panose="020B0709000000000000" pitchFamily="49" charset="-120"/>
                <a:ea typeface="DFYingHeiW7-B5" panose="020B0709000000000000" pitchFamily="49" charset="-120"/>
              </a:rPr>
              <a:t>福音</a:t>
            </a:r>
            <a:endParaRPr lang="en-US" altLang="zh-TW" sz="5400" b="0" i="0" dirty="0">
              <a:solidFill>
                <a:schemeClr val="accent2"/>
              </a:solidFill>
              <a:effectLst/>
              <a:latin typeface="DFYingHeiW7-B5" panose="020B0709000000000000" pitchFamily="49" charset="-120"/>
              <a:ea typeface="DFYingHeiW7-B5" panose="020B07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 以弗所書</a:t>
            </a:r>
            <a:endParaRPr lang="en-US" altLang="zh-TW" sz="5400" dirty="0">
              <a:solidFill>
                <a:schemeClr val="accent5">
                  <a:lumMod val="75000"/>
                </a:schemeClr>
              </a:solidFill>
              <a:latin typeface="DFLiHei-Bd" panose="020B0709000000000000" pitchFamily="49" charset="-120"/>
              <a:ea typeface="DFLiHei-Bd" panose="020B07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 </a:t>
            </a: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腓立比書</a:t>
            </a:r>
            <a:endParaRPr lang="en-US" altLang="zh-TW" sz="5400" dirty="0">
              <a:solidFill>
                <a:schemeClr val="accent5">
                  <a:lumMod val="75000"/>
                </a:schemeClr>
              </a:solidFill>
              <a:latin typeface="DFLiHei-Bd" panose="020B0709000000000000" pitchFamily="49" charset="-120"/>
              <a:ea typeface="DFLiHei-Bd" panose="020B07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 歌羅西書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Hei-Bd" panose="020B0709000000000000" pitchFamily="49" charset="-120"/>
              <a:ea typeface="DFLiHei-Bd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A220-6288-45D0-A5F7-6FB963E91D64}" type="datetime1">
              <a:rPr lang="en-US" sz="1100" smtClean="0"/>
              <a:t>10/1/2022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喜樂關係的開端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8808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持續專一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29964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TW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 </a:t>
            </a: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加拉太書</a:t>
            </a:r>
            <a:r>
              <a:rPr lang="en-US" altLang="zh-TW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:</a:t>
            </a: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YingHeiW7-B5" panose="020B0709000000000000" pitchFamily="49" charset="-120"/>
                <a:ea typeface="DFYingHeiW7-B5" panose="020B0709000000000000" pitchFamily="49" charset="-120"/>
              </a:rPr>
              <a:t>福音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YingHeiW7-B5" panose="020B0709000000000000" pitchFamily="49" charset="-120"/>
              <a:ea typeface="DFYingHeiW7-B5" panose="020B07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 以弗所書</a:t>
            </a:r>
            <a:r>
              <a:rPr lang="en-US" altLang="zh-TW" sz="54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:</a:t>
            </a:r>
            <a:r>
              <a:rPr lang="zh-TW" altLang="en-US" sz="6000" dirty="0">
                <a:solidFill>
                  <a:schemeClr val="accent2"/>
                </a:solidFill>
                <a:latin typeface="DFYingHeiW7-B5" panose="020B0709000000000000" pitchFamily="49" charset="-120"/>
                <a:ea typeface="DFYingHeiW7-B5" panose="020B0709000000000000" pitchFamily="49" charset="-120"/>
              </a:rPr>
              <a:t>教會</a:t>
            </a:r>
            <a:endParaRPr lang="en-US" altLang="zh-TW" sz="5400" dirty="0">
              <a:solidFill>
                <a:schemeClr val="accent2"/>
              </a:solidFill>
              <a:latin typeface="DFYingHeiW7-B5" panose="020B0709000000000000" pitchFamily="49" charset="-120"/>
              <a:ea typeface="DFYingHeiW7-B5" panose="020B07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 </a:t>
            </a: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腓立比書</a:t>
            </a:r>
            <a:endParaRPr lang="en-US" altLang="zh-TW" sz="5400" dirty="0">
              <a:solidFill>
                <a:schemeClr val="accent5">
                  <a:lumMod val="75000"/>
                </a:schemeClr>
              </a:solidFill>
              <a:latin typeface="DFLiHei-Bd" panose="020B0709000000000000" pitchFamily="49" charset="-120"/>
              <a:ea typeface="DFLiHei-Bd" panose="020B07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 歌羅西書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Hei-Bd" panose="020B0709000000000000" pitchFamily="49" charset="-120"/>
              <a:ea typeface="DFLiHei-Bd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A220-6288-45D0-A5F7-6FB963E91D64}" type="datetime1">
              <a:rPr lang="en-US" sz="1100" smtClean="0"/>
              <a:t>10/1/2022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喜樂關係的開端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88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持續專一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29964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TW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 </a:t>
            </a: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加拉太書</a:t>
            </a:r>
            <a:r>
              <a:rPr lang="en-US" altLang="zh-TW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:</a:t>
            </a: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YingHeiW7-B5" panose="020B0709000000000000" pitchFamily="49" charset="-120"/>
                <a:ea typeface="DFYingHeiW7-B5" panose="020B0709000000000000" pitchFamily="49" charset="-120"/>
              </a:rPr>
              <a:t>福音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YingHeiW7-B5" panose="020B0709000000000000" pitchFamily="49" charset="-120"/>
              <a:ea typeface="DFYingHeiW7-B5" panose="020B07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 以弗所書</a:t>
            </a:r>
            <a:r>
              <a:rPr lang="en-US" altLang="zh-TW" sz="54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:</a:t>
            </a: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YingHeiW7-B5" panose="020B0709000000000000" pitchFamily="49" charset="-120"/>
                <a:ea typeface="DFYingHeiW7-B5" panose="020B0709000000000000" pitchFamily="49" charset="-120"/>
              </a:rPr>
              <a:t>教會</a:t>
            </a:r>
            <a:endParaRPr lang="en-US" altLang="zh-TW" sz="5400" dirty="0">
              <a:solidFill>
                <a:schemeClr val="accent5">
                  <a:lumMod val="75000"/>
                </a:schemeClr>
              </a:solidFill>
              <a:latin typeface="DFYingHeiW7-B5" panose="020B0709000000000000" pitchFamily="49" charset="-120"/>
              <a:ea typeface="DFYingHeiW7-B5" panose="020B07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 </a:t>
            </a: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腓立比書</a:t>
            </a:r>
            <a:r>
              <a:rPr lang="en-US" altLang="zh-TW" sz="54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:</a:t>
            </a:r>
            <a:r>
              <a:rPr lang="zh-TW" altLang="en-US" sz="6000" dirty="0">
                <a:solidFill>
                  <a:schemeClr val="accent2"/>
                </a:solidFill>
                <a:latin typeface="DFYingHeiW7-B5" panose="020B0709000000000000" pitchFamily="49" charset="-120"/>
                <a:ea typeface="DFYingHeiW7-B5" panose="020B0709000000000000" pitchFamily="49" charset="-120"/>
              </a:rPr>
              <a:t>關係</a:t>
            </a:r>
            <a:endParaRPr lang="en-US" altLang="zh-TW" sz="5400" dirty="0">
              <a:solidFill>
                <a:schemeClr val="accent2"/>
              </a:solidFill>
              <a:latin typeface="DFYingHeiW7-B5" panose="020B0709000000000000" pitchFamily="49" charset="-120"/>
              <a:ea typeface="DFYingHeiW7-B5" panose="020B07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 歌羅西書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Hei-Bd" panose="020B0709000000000000" pitchFamily="49" charset="-120"/>
              <a:ea typeface="DFLiHei-Bd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A220-6288-45D0-A5F7-6FB963E91D64}" type="datetime1">
              <a:rPr lang="en-US" sz="1100" smtClean="0"/>
              <a:t>10/1/2022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喜樂關係的開端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2865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u="sng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腓立比書 </a:t>
            </a:r>
            <a:r>
              <a:rPr lang="en-US" altLang="zh-TW" u="sng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1:1-2</a:t>
            </a:r>
            <a:endParaRPr lang="en-US" u="sng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299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i="0" baseline="3000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1 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基督耶穌的僕人</a:t>
            </a:r>
            <a:r>
              <a:rPr lang="zh-TW" altLang="en-US" sz="4800" b="0" i="0" u="sng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保羅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和</a:t>
            </a:r>
            <a:r>
              <a:rPr lang="zh-TW" altLang="en-US" sz="4800" b="0" i="0" u="sng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提摩太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，寫信給凡住</a:t>
            </a:r>
            <a:r>
              <a:rPr lang="zh-TW" altLang="en-US" sz="4800" b="0" i="0" u="sng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腓立比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，在基督耶穌裡的眾聖徒和諸位監督、諸位執事。 </a:t>
            </a: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r>
              <a:rPr lang="en-US" altLang="zh-TW" sz="4800" b="1" i="0" baseline="3000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2 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願恩惠、平安從神我們的父並主耶穌基督歸於你們！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A220-6288-45D0-A5F7-6FB963E91D64}" type="datetime1">
              <a:rPr lang="en-US" sz="1100" smtClean="0"/>
              <a:t>10/1/2022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喜樂關係的開端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64591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5EA32-56A4-48F8-AB5F-221A0C4A2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083" y="768784"/>
            <a:ext cx="10058400" cy="3566160"/>
          </a:xfrm>
        </p:spPr>
        <p:txBody>
          <a:bodyPr/>
          <a:lstStyle/>
          <a:p>
            <a:r>
              <a:rPr lang="zh-TW" altLang="en-US" sz="8800" dirty="0">
                <a:solidFill>
                  <a:schemeClr val="accent5">
                    <a:lumMod val="75000"/>
                  </a:schemeClr>
                </a:solidFill>
                <a:latin typeface="DFYanKaiW9-B5" panose="03000909000000000000" pitchFamily="65" charset="-120"/>
                <a:ea typeface="DFYanKaiW9-B5" panose="03000909000000000000" pitchFamily="65" charset="-120"/>
              </a:rPr>
              <a:t>喜樂關係的開端</a:t>
            </a:r>
            <a:br>
              <a:rPr lang="en-US" altLang="zh-TW" sz="8800" dirty="0">
                <a:solidFill>
                  <a:schemeClr val="accent5">
                    <a:lumMod val="75000"/>
                  </a:schemeClr>
                </a:solidFill>
                <a:latin typeface="DFYanKaiW9-B5" panose="03000909000000000000" pitchFamily="65" charset="-120"/>
                <a:ea typeface="DFYanKaiW9-B5" panose="03000909000000000000" pitchFamily="65" charset="-120"/>
              </a:rPr>
            </a:br>
            <a:r>
              <a:rPr lang="en-US" altLang="zh-TW" sz="4800" dirty="0">
                <a:solidFill>
                  <a:schemeClr val="accent5"/>
                </a:solidFill>
                <a:latin typeface="Segoe UI" panose="020B0502040204020203" pitchFamily="34" charset="0"/>
                <a:ea typeface="DFXingKaiW5-B5" panose="03000509000000000000" pitchFamily="65" charset="-120"/>
                <a:cs typeface="Segoe UI" panose="020B0502040204020203" pitchFamily="34" charset="0"/>
              </a:rPr>
              <a:t>--- </a:t>
            </a:r>
            <a:r>
              <a:rPr lang="zh-TW" altLang="en-US" sz="4800" dirty="0">
                <a:solidFill>
                  <a:schemeClr val="accent5"/>
                </a:solidFill>
                <a:latin typeface="Segoe UI" panose="020B0502040204020203" pitchFamily="34" charset="0"/>
                <a:ea typeface="DFXingKaiW5-B5" panose="03000509000000000000" pitchFamily="65" charset="-120"/>
                <a:cs typeface="Segoe UI" panose="020B0502040204020203" pitchFamily="34" charset="0"/>
              </a:rPr>
              <a:t>腓立比書開頭教我們的幾件事</a:t>
            </a:r>
            <a:endParaRPr lang="en-US" dirty="0">
              <a:solidFill>
                <a:schemeClr val="accent5"/>
              </a:solidFill>
              <a:latin typeface="Segoe UI" panose="020B0502040204020203" pitchFamily="34" charset="0"/>
              <a:ea typeface="DFXingKaiW5-B5" panose="03000509000000000000" pitchFamily="65" charset="-120"/>
              <a:cs typeface="Segoe UI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腓立比書</a:t>
            </a:r>
            <a:r>
              <a:rPr lang="en-US" altLang="zh-TW" sz="44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1:2-3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DFLiShuW7-B5" panose="03000709000000000000" pitchFamily="65" charset="-120"/>
              <a:ea typeface="DFLiShuW7-B5" panose="03000709000000000000" pitchFamily="65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565-4CDB-4022-8821-13783C3546DF}" type="datetime1">
              <a:rPr lang="en-US" sz="1400" smtClean="0"/>
              <a:t>10/1/2022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喜樂關係的開端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01667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17460C-2DC7-3F5B-74E1-39A76EF7E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福音改變的關係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: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 </a:t>
            </a:r>
            <a:r>
              <a:rPr lang="zh-TW" altLang="en-US" sz="5400" dirty="0">
                <a:solidFill>
                  <a:schemeClr val="accent2"/>
                </a:solidFill>
                <a:latin typeface="DFYingHeiW7-B5" panose="020B0709000000000000" pitchFamily="49" charset="-120"/>
                <a:ea typeface="DFYingHeiW7-B5" panose="020B0709000000000000" pitchFamily="49" charset="-120"/>
              </a:rPr>
              <a:t>與神的關係</a:t>
            </a:r>
            <a:endParaRPr lang="en-US" dirty="0">
              <a:solidFill>
                <a:schemeClr val="accent2"/>
              </a:solidFill>
              <a:latin typeface="DFYingHeiW7-B5" panose="020B0709000000000000" pitchFamily="49" charset="-120"/>
              <a:ea typeface="DFYingHeiW7-B5" panose="020B0709000000000000" pitchFamily="49" charset="-12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A09E83-0E7B-9717-A6CC-2DF534816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5734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400" dirty="0">
              <a:solidFill>
                <a:schemeClr val="accent5">
                  <a:lumMod val="75000"/>
                </a:schemeClr>
              </a:solidFill>
              <a:latin typeface="DFLiHei-Bd" panose="020B0709000000000000" pitchFamily="49" charset="-120"/>
              <a:ea typeface="DFLiHei-Bd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4F6E-4955-4870-94FD-6A56611D3866}" type="datetime1">
              <a:rPr lang="en-US" sz="1100" smtClean="0"/>
              <a:t>10/1/2022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喜樂關係的開端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10147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17460C-2DC7-3F5B-74E1-39A76EF7E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福音改變的關係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: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 與神的關係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A09E83-0E7B-9717-A6CC-2DF534816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5734"/>
            <a:ext cx="10604090" cy="402336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altLang="zh-TW" sz="5400" b="1" i="0" u="none" strike="noStrike" kern="1200" cap="none" spc="0" normalizeH="0" baseline="3000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1 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DFYuanSUBold-B5" panose="020F0E09000000000000" pitchFamily="49" charset="-120"/>
                <a:ea typeface="DFYuanSUBold-B5" panose="020F0E09000000000000" pitchFamily="49" charset="-120"/>
              </a:rPr>
              <a:t>基督耶穌的僕人</a:t>
            </a:r>
            <a:r>
              <a:rPr kumimoji="0" lang="zh-TW" altLang="en-US" sz="5400" b="0" i="0" u="sng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保羅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和</a:t>
            </a:r>
            <a:r>
              <a:rPr kumimoji="0" lang="zh-TW" altLang="en-US" sz="5400" b="0" i="0" u="sng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提摩太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，寫信給凡住</a:t>
            </a:r>
            <a:r>
              <a:rPr kumimoji="0" lang="zh-TW" altLang="en-US" sz="5400" b="0" i="0" u="sng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腓立比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，在基督耶穌裡的眾聖徒和諸位監督、諸位執事。 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rgbClr val="927C61">
                  <a:lumMod val="75000"/>
                </a:srgbClr>
              </a:solidFill>
              <a:effectLst/>
              <a:uLnTx/>
              <a:uFillTx/>
              <a:latin typeface="DFLiShuW7-B5" panose="03000709000000000000" pitchFamily="65" charset="-120"/>
              <a:ea typeface="DFLiShuW7-B5" panose="03000709000000000000" pitchFamily="65" charset="-120"/>
              <a:cs typeface="+mn-cs"/>
            </a:endParaRPr>
          </a:p>
          <a:p>
            <a:pPr marL="0" indent="0">
              <a:buNone/>
            </a:pPr>
            <a:endParaRPr lang="en-US" sz="5400" dirty="0">
              <a:solidFill>
                <a:schemeClr val="accent5">
                  <a:lumMod val="75000"/>
                </a:schemeClr>
              </a:solidFill>
              <a:latin typeface="DFLiHei-Bd" panose="020B0709000000000000" pitchFamily="49" charset="-120"/>
              <a:ea typeface="DFLiHei-Bd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4F6E-4955-4870-94FD-6A56611D3866}" type="datetime1">
              <a:rPr lang="en-US" sz="1100" smtClean="0"/>
              <a:t>10/1/2022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>
                <a:latin typeface="DFXingShu-B5" panose="03000509000000000000" pitchFamily="65" charset="-120"/>
                <a:ea typeface="DFXingShu-B5" panose="03000509000000000000" pitchFamily="65" charset="-120"/>
              </a:rPr>
              <a:t>喜樂關係的開端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9761143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9650</TotalTime>
  <Words>1022</Words>
  <Application>Microsoft Office PowerPoint</Application>
  <PresentationFormat>Widescreen</PresentationFormat>
  <Paragraphs>162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DFLiHei-Bd</vt:lpstr>
      <vt:lpstr>DFLiShuW7-B5</vt:lpstr>
      <vt:lpstr>Calibri Light</vt:lpstr>
      <vt:lpstr>Calibri</vt:lpstr>
      <vt:lpstr>Segoe UI</vt:lpstr>
      <vt:lpstr>DFYanKaiW9-B5</vt:lpstr>
      <vt:lpstr>DFXingShu-B5</vt:lpstr>
      <vt:lpstr>DFYuanSUBold-B5</vt:lpstr>
      <vt:lpstr>DFXingKaiW5-B5</vt:lpstr>
      <vt:lpstr>DFYingHeiW7-B5</vt:lpstr>
      <vt:lpstr>DFPHeiUBold-B5</vt:lpstr>
      <vt:lpstr>Retrospect</vt:lpstr>
      <vt:lpstr>喜樂關係的開端 --- 腓立比書開頭教我們的幾件事</vt:lpstr>
      <vt:lpstr>持續專一</vt:lpstr>
      <vt:lpstr>持續專一</vt:lpstr>
      <vt:lpstr>持續專一</vt:lpstr>
      <vt:lpstr>持續專一</vt:lpstr>
      <vt:lpstr>腓立比書 1:1-2</vt:lpstr>
      <vt:lpstr>喜樂關係的開端 --- 腓立比書開頭教我們的幾件事</vt:lpstr>
      <vt:lpstr>福音改變的關係: 與神的關係</vt:lpstr>
      <vt:lpstr>福音改變的關係: 與神的關係</vt:lpstr>
      <vt:lpstr>福音改變的關係: 與神的關係</vt:lpstr>
      <vt:lpstr>福音改變的關係: 與神的關係</vt:lpstr>
      <vt:lpstr>福音改變的關係: 與神的關係</vt:lpstr>
      <vt:lpstr>約翰一書5:4</vt:lpstr>
      <vt:lpstr>福音改變的關係: 與人的關係</vt:lpstr>
      <vt:lpstr>福音改變的關係: 與人的關係</vt:lpstr>
      <vt:lpstr>保羅和提摩太的關係</vt:lpstr>
      <vt:lpstr>保羅和提摩太的關係</vt:lpstr>
      <vt:lpstr>保羅和提摩太的關係</vt:lpstr>
      <vt:lpstr>人生路上的保羅與提摩太</vt:lpstr>
      <vt:lpstr>保羅與腓立比教會的關係</vt:lpstr>
      <vt:lpstr>保羅與腓立比教會的關係</vt:lpstr>
      <vt:lpstr>腓立比教會彼此的關係</vt:lpstr>
      <vt:lpstr>腓立比教會彼此的關係</vt:lpstr>
      <vt:lpstr>福音帶來的祝福</vt:lpstr>
      <vt:lpstr>福音帶來的祝福</vt:lpstr>
      <vt:lpstr>福音帶來的祝福</vt:lpstr>
      <vt:lpstr>福音帶來的祝福</vt:lpstr>
      <vt:lpstr>喜樂關係的開端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主，我在這裡</dc:title>
  <dc:creator>Yao-chien Chen</dc:creator>
  <cp:lastModifiedBy>Yao-chien Chen</cp:lastModifiedBy>
  <cp:revision>9</cp:revision>
  <cp:lastPrinted>2022-07-03T11:56:51Z</cp:lastPrinted>
  <dcterms:created xsi:type="dcterms:W3CDTF">2021-06-25T22:58:07Z</dcterms:created>
  <dcterms:modified xsi:type="dcterms:W3CDTF">2022-10-02T02:41:06Z</dcterms:modified>
</cp:coreProperties>
</file>