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80" r:id="rId1"/>
  </p:sldMasterIdLst>
  <p:notesMasterIdLst>
    <p:notesMasterId r:id="rId26"/>
  </p:notesMasterIdLst>
  <p:sldIdLst>
    <p:sldId id="256" r:id="rId2"/>
    <p:sldId id="373" r:id="rId3"/>
    <p:sldId id="372" r:id="rId4"/>
    <p:sldId id="374" r:id="rId5"/>
    <p:sldId id="375" r:id="rId6"/>
    <p:sldId id="384" r:id="rId7"/>
    <p:sldId id="376" r:id="rId8"/>
    <p:sldId id="377" r:id="rId9"/>
    <p:sldId id="378" r:id="rId10"/>
    <p:sldId id="379" r:id="rId11"/>
    <p:sldId id="380" r:id="rId12"/>
    <p:sldId id="390" r:id="rId13"/>
    <p:sldId id="381" r:id="rId14"/>
    <p:sldId id="385" r:id="rId15"/>
    <p:sldId id="393" r:id="rId16"/>
    <p:sldId id="394" r:id="rId17"/>
    <p:sldId id="398" r:id="rId18"/>
    <p:sldId id="395" r:id="rId19"/>
    <p:sldId id="397" r:id="rId20"/>
    <p:sldId id="387" r:id="rId21"/>
    <p:sldId id="388" r:id="rId22"/>
    <p:sldId id="386" r:id="rId23"/>
    <p:sldId id="401" r:id="rId24"/>
    <p:sldId id="400" r:id="rId25"/>
  </p:sldIdLst>
  <p:sldSz cx="12192000" cy="6858000"/>
  <p:notesSz cx="7010400" cy="9296400"/>
  <p:embeddedFontLst>
    <p:embeddedFont>
      <p:font typeface="DFYuanSUBold-B5" panose="020F0E09000000000000" pitchFamily="49" charset="-12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DFLiHei-Bd" panose="020B0709000000000000" pitchFamily="49" charset="-120"/>
      <p:regular r:id="rId34"/>
    </p:embeddedFont>
    <p:embeddedFont>
      <p:font typeface="DFLiShuW7-B5" panose="03000709000000000000" pitchFamily="65" charset="-120"/>
      <p:regular r:id="rId35"/>
    </p:embeddedFont>
    <p:embeddedFont>
      <p:font typeface="DFPHeiUBold-B5" panose="020B0C00000000000000" pitchFamily="34" charset="-120"/>
      <p:regular r:id="rId36"/>
    </p:embeddedFont>
    <p:embeddedFont>
      <p:font typeface="DFXingKaiW5-B5" panose="03000509000000000000" pitchFamily="65" charset="-120"/>
      <p:regular r:id="rId37"/>
    </p:embeddedFont>
    <p:embeddedFont>
      <p:font typeface="DFXingShu-B5" panose="03000509000000000000" pitchFamily="65" charset="-120"/>
      <p:regular r:id="rId38"/>
    </p:embeddedFont>
    <p:embeddedFont>
      <p:font typeface="DFYanKaiW9-B5" panose="03000909000000000000" pitchFamily="65" charset="-120"/>
      <p:regular r:id="rId39"/>
    </p:embeddedFont>
    <p:embeddedFont>
      <p:font typeface="Segoe UI" panose="020B0502040204020203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255B7C-72E9-4BE9-9716-4C6B3EAD2DA5}" v="62" dt="2022-06-05T12:25:18.4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o-chien Chen" userId="9e9f84eda89023ab" providerId="LiveId" clId="{3C255B7C-72E9-4BE9-9716-4C6B3EAD2DA5}"/>
    <pc:docChg chg="undo custSel addSld delSld modSld sldOrd">
      <pc:chgData name="Yao-chien Chen" userId="9e9f84eda89023ab" providerId="LiveId" clId="{3C255B7C-72E9-4BE9-9716-4C6B3EAD2DA5}" dt="2022-06-05T12:28:03.863" v="1340" actId="2696"/>
      <pc:docMkLst>
        <pc:docMk/>
      </pc:docMkLst>
      <pc:sldChg chg="modSp mod">
        <pc:chgData name="Yao-chien Chen" userId="9e9f84eda89023ab" providerId="LiveId" clId="{3C255B7C-72E9-4BE9-9716-4C6B3EAD2DA5}" dt="2022-06-05T02:49:04.714" v="310" actId="403"/>
        <pc:sldMkLst>
          <pc:docMk/>
          <pc:sldMk cId="840942374" sldId="256"/>
        </pc:sldMkLst>
        <pc:spChg chg="mod">
          <ac:chgData name="Yao-chien Chen" userId="9e9f84eda89023ab" providerId="LiveId" clId="{3C255B7C-72E9-4BE9-9716-4C6B3EAD2DA5}" dt="2022-06-05T02:49:04.714" v="310" actId="403"/>
          <ac:spMkLst>
            <pc:docMk/>
            <pc:sldMk cId="840942374" sldId="256"/>
            <ac:spMk id="2" creationId="{C385EA32-56A4-48F8-AB5F-221A0C4A2A32}"/>
          </ac:spMkLst>
        </pc:spChg>
        <pc:spChg chg="mod">
          <ac:chgData name="Yao-chien Chen" userId="9e9f84eda89023ab" providerId="LiveId" clId="{3C255B7C-72E9-4BE9-9716-4C6B3EAD2DA5}" dt="2022-06-05T02:29:11.645" v="236" actId="20577"/>
          <ac:spMkLst>
            <pc:docMk/>
            <pc:sldMk cId="840942374" sldId="256"/>
            <ac:spMk id="3" creationId="{A2985E8C-71E9-468D-BE7C-38165C7D4060}"/>
          </ac:spMkLst>
        </pc:spChg>
        <pc:spChg chg="mod">
          <ac:chgData name="Yao-chien Chen" userId="9e9f84eda89023ab" providerId="LiveId" clId="{3C255B7C-72E9-4BE9-9716-4C6B3EAD2DA5}" dt="2022-06-05T01:56:36.878" v="18" actId="20577"/>
          <ac:spMkLst>
            <pc:docMk/>
            <pc:sldMk cId="840942374" sldId="256"/>
            <ac:spMk id="5" creationId="{13615CC7-8550-4685-A0F5-949C94A04979}"/>
          </ac:spMkLst>
        </pc:spChg>
      </pc:sldChg>
      <pc:sldChg chg="modSp del mod">
        <pc:chgData name="Yao-chien Chen" userId="9e9f84eda89023ab" providerId="LiveId" clId="{3C255B7C-72E9-4BE9-9716-4C6B3EAD2DA5}" dt="2022-06-05T03:21:30.887" v="370" actId="2696"/>
        <pc:sldMkLst>
          <pc:docMk/>
          <pc:sldMk cId="1078996835" sldId="326"/>
        </pc:sldMkLst>
        <pc:spChg chg="mod">
          <ac:chgData name="Yao-chien Chen" userId="9e9f84eda89023ab" providerId="LiveId" clId="{3C255B7C-72E9-4BE9-9716-4C6B3EAD2DA5}" dt="2022-06-05T03:15:10.409" v="312" actId="2711"/>
          <ac:spMkLst>
            <pc:docMk/>
            <pc:sldMk cId="1078996835" sldId="326"/>
            <ac:spMk id="2" creationId="{3865FBA0-3E86-4EC2-BF34-BE85EF3D9FA2}"/>
          </ac:spMkLst>
        </pc:spChg>
        <pc:spChg chg="mod">
          <ac:chgData name="Yao-chien Chen" userId="9e9f84eda89023ab" providerId="LiveId" clId="{3C255B7C-72E9-4BE9-9716-4C6B3EAD2DA5}" dt="2022-06-05T02:17:51.407" v="178" actId="20577"/>
          <ac:spMkLst>
            <pc:docMk/>
            <pc:sldMk cId="1078996835" sldId="326"/>
            <ac:spMk id="5" creationId="{13615CC7-8550-4685-A0F5-949C94A04979}"/>
          </ac:spMkLst>
        </pc:spChg>
        <pc:spChg chg="mod">
          <ac:chgData name="Yao-chien Chen" userId="9e9f84eda89023ab" providerId="LiveId" clId="{3C255B7C-72E9-4BE9-9716-4C6B3EAD2DA5}" dt="2022-06-05T02:17:33.685" v="155" actId="20577"/>
          <ac:spMkLst>
            <pc:docMk/>
            <pc:sldMk cId="1078996835" sldId="326"/>
            <ac:spMk id="8" creationId="{8BA00B39-4D4E-44B1-99E7-10AED48E8E5C}"/>
          </ac:spMkLst>
        </pc:spChg>
      </pc:sldChg>
      <pc:sldChg chg="del">
        <pc:chgData name="Yao-chien Chen" userId="9e9f84eda89023ab" providerId="LiveId" clId="{3C255B7C-72E9-4BE9-9716-4C6B3EAD2DA5}" dt="2022-06-05T03:48:51.715" v="662" actId="2696"/>
        <pc:sldMkLst>
          <pc:docMk/>
          <pc:sldMk cId="3373894642" sldId="335"/>
        </pc:sldMkLst>
      </pc:sldChg>
      <pc:sldChg chg="del">
        <pc:chgData name="Yao-chien Chen" userId="9e9f84eda89023ab" providerId="LiveId" clId="{3C255B7C-72E9-4BE9-9716-4C6B3EAD2DA5}" dt="2022-06-05T03:48:51.715" v="662" actId="2696"/>
        <pc:sldMkLst>
          <pc:docMk/>
          <pc:sldMk cId="3528650807" sldId="336"/>
        </pc:sldMkLst>
      </pc:sldChg>
      <pc:sldChg chg="del">
        <pc:chgData name="Yao-chien Chen" userId="9e9f84eda89023ab" providerId="LiveId" clId="{3C255B7C-72E9-4BE9-9716-4C6B3EAD2DA5}" dt="2022-06-05T03:48:51.715" v="662" actId="2696"/>
        <pc:sldMkLst>
          <pc:docMk/>
          <pc:sldMk cId="3793629806" sldId="337"/>
        </pc:sldMkLst>
      </pc:sldChg>
      <pc:sldChg chg="del">
        <pc:chgData name="Yao-chien Chen" userId="9e9f84eda89023ab" providerId="LiveId" clId="{3C255B7C-72E9-4BE9-9716-4C6B3EAD2DA5}" dt="2022-06-05T03:48:51.715" v="662" actId="2696"/>
        <pc:sldMkLst>
          <pc:docMk/>
          <pc:sldMk cId="3126774977" sldId="338"/>
        </pc:sldMkLst>
      </pc:sldChg>
      <pc:sldChg chg="del">
        <pc:chgData name="Yao-chien Chen" userId="9e9f84eda89023ab" providerId="LiveId" clId="{3C255B7C-72E9-4BE9-9716-4C6B3EAD2DA5}" dt="2022-06-05T03:48:51.715" v="662" actId="2696"/>
        <pc:sldMkLst>
          <pc:docMk/>
          <pc:sldMk cId="1566069590" sldId="339"/>
        </pc:sldMkLst>
      </pc:sldChg>
      <pc:sldChg chg="del">
        <pc:chgData name="Yao-chien Chen" userId="9e9f84eda89023ab" providerId="LiveId" clId="{3C255B7C-72E9-4BE9-9716-4C6B3EAD2DA5}" dt="2022-06-05T03:48:51.715" v="662" actId="2696"/>
        <pc:sldMkLst>
          <pc:docMk/>
          <pc:sldMk cId="1453141204" sldId="340"/>
        </pc:sldMkLst>
      </pc:sldChg>
      <pc:sldChg chg="del">
        <pc:chgData name="Yao-chien Chen" userId="9e9f84eda89023ab" providerId="LiveId" clId="{3C255B7C-72E9-4BE9-9716-4C6B3EAD2DA5}" dt="2022-06-05T03:48:51.715" v="662" actId="2696"/>
        <pc:sldMkLst>
          <pc:docMk/>
          <pc:sldMk cId="1161960857" sldId="341"/>
        </pc:sldMkLst>
      </pc:sldChg>
      <pc:sldChg chg="del">
        <pc:chgData name="Yao-chien Chen" userId="9e9f84eda89023ab" providerId="LiveId" clId="{3C255B7C-72E9-4BE9-9716-4C6B3EAD2DA5}" dt="2022-06-05T03:48:51.715" v="662" actId="2696"/>
        <pc:sldMkLst>
          <pc:docMk/>
          <pc:sldMk cId="1233538589" sldId="346"/>
        </pc:sldMkLst>
      </pc:sldChg>
      <pc:sldChg chg="del">
        <pc:chgData name="Yao-chien Chen" userId="9e9f84eda89023ab" providerId="LiveId" clId="{3C255B7C-72E9-4BE9-9716-4C6B3EAD2DA5}" dt="2022-06-05T03:48:51.715" v="662" actId="2696"/>
        <pc:sldMkLst>
          <pc:docMk/>
          <pc:sldMk cId="211791462" sldId="347"/>
        </pc:sldMkLst>
      </pc:sldChg>
      <pc:sldChg chg="del">
        <pc:chgData name="Yao-chien Chen" userId="9e9f84eda89023ab" providerId="LiveId" clId="{3C255B7C-72E9-4BE9-9716-4C6B3EAD2DA5}" dt="2022-06-05T03:48:51.715" v="662" actId="2696"/>
        <pc:sldMkLst>
          <pc:docMk/>
          <pc:sldMk cId="3450572997" sldId="351"/>
        </pc:sldMkLst>
      </pc:sldChg>
      <pc:sldChg chg="del">
        <pc:chgData name="Yao-chien Chen" userId="9e9f84eda89023ab" providerId="LiveId" clId="{3C255B7C-72E9-4BE9-9716-4C6B3EAD2DA5}" dt="2022-06-05T03:48:51.715" v="662" actId="2696"/>
        <pc:sldMkLst>
          <pc:docMk/>
          <pc:sldMk cId="1785914453" sldId="353"/>
        </pc:sldMkLst>
      </pc:sldChg>
      <pc:sldChg chg="del">
        <pc:chgData name="Yao-chien Chen" userId="9e9f84eda89023ab" providerId="LiveId" clId="{3C255B7C-72E9-4BE9-9716-4C6B3EAD2DA5}" dt="2022-06-05T03:48:51.715" v="662" actId="2696"/>
        <pc:sldMkLst>
          <pc:docMk/>
          <pc:sldMk cId="1446469991" sldId="355"/>
        </pc:sldMkLst>
      </pc:sldChg>
      <pc:sldChg chg="del">
        <pc:chgData name="Yao-chien Chen" userId="9e9f84eda89023ab" providerId="LiveId" clId="{3C255B7C-72E9-4BE9-9716-4C6B3EAD2DA5}" dt="2022-06-05T03:48:51.715" v="662" actId="2696"/>
        <pc:sldMkLst>
          <pc:docMk/>
          <pc:sldMk cId="1788358011" sldId="359"/>
        </pc:sldMkLst>
      </pc:sldChg>
      <pc:sldChg chg="del">
        <pc:chgData name="Yao-chien Chen" userId="9e9f84eda89023ab" providerId="LiveId" clId="{3C255B7C-72E9-4BE9-9716-4C6B3EAD2DA5}" dt="2022-06-05T03:48:51.715" v="662" actId="2696"/>
        <pc:sldMkLst>
          <pc:docMk/>
          <pc:sldMk cId="1298339488" sldId="360"/>
        </pc:sldMkLst>
      </pc:sldChg>
      <pc:sldChg chg="modSp del">
        <pc:chgData name="Yao-chien Chen" userId="9e9f84eda89023ab" providerId="LiveId" clId="{3C255B7C-72E9-4BE9-9716-4C6B3EAD2DA5}" dt="2022-06-05T03:48:51.715" v="662" actId="2696"/>
        <pc:sldMkLst>
          <pc:docMk/>
          <pc:sldMk cId="3602806792" sldId="361"/>
        </pc:sldMkLst>
        <pc:spChg chg="mod">
          <ac:chgData name="Yao-chien Chen" userId="9e9f84eda89023ab" providerId="LiveId" clId="{3C255B7C-72E9-4BE9-9716-4C6B3EAD2DA5}" dt="2022-06-05T03:16:28.718" v="313" actId="2711"/>
          <ac:spMkLst>
            <pc:docMk/>
            <pc:sldMk cId="3602806792" sldId="361"/>
            <ac:spMk id="3" creationId="{A2985E8C-71E9-468D-BE7C-38165C7D4060}"/>
          </ac:spMkLst>
        </pc:spChg>
      </pc:sldChg>
      <pc:sldChg chg="del">
        <pc:chgData name="Yao-chien Chen" userId="9e9f84eda89023ab" providerId="LiveId" clId="{3C255B7C-72E9-4BE9-9716-4C6B3EAD2DA5}" dt="2022-06-05T03:48:51.715" v="662" actId="2696"/>
        <pc:sldMkLst>
          <pc:docMk/>
          <pc:sldMk cId="453085384" sldId="362"/>
        </pc:sldMkLst>
      </pc:sldChg>
      <pc:sldChg chg="del">
        <pc:chgData name="Yao-chien Chen" userId="9e9f84eda89023ab" providerId="LiveId" clId="{3C255B7C-72E9-4BE9-9716-4C6B3EAD2DA5}" dt="2022-06-05T03:48:51.715" v="662" actId="2696"/>
        <pc:sldMkLst>
          <pc:docMk/>
          <pc:sldMk cId="5465207" sldId="363"/>
        </pc:sldMkLst>
      </pc:sldChg>
      <pc:sldChg chg="del">
        <pc:chgData name="Yao-chien Chen" userId="9e9f84eda89023ab" providerId="LiveId" clId="{3C255B7C-72E9-4BE9-9716-4C6B3EAD2DA5}" dt="2022-06-05T03:48:51.715" v="662" actId="2696"/>
        <pc:sldMkLst>
          <pc:docMk/>
          <pc:sldMk cId="2026040206" sldId="365"/>
        </pc:sldMkLst>
      </pc:sldChg>
      <pc:sldChg chg="del">
        <pc:chgData name="Yao-chien Chen" userId="9e9f84eda89023ab" providerId="LiveId" clId="{3C255B7C-72E9-4BE9-9716-4C6B3EAD2DA5}" dt="2022-06-05T03:48:51.715" v="662" actId="2696"/>
        <pc:sldMkLst>
          <pc:docMk/>
          <pc:sldMk cId="2712365160" sldId="366"/>
        </pc:sldMkLst>
      </pc:sldChg>
      <pc:sldChg chg="del">
        <pc:chgData name="Yao-chien Chen" userId="9e9f84eda89023ab" providerId="LiveId" clId="{3C255B7C-72E9-4BE9-9716-4C6B3EAD2DA5}" dt="2022-06-05T03:48:51.715" v="662" actId="2696"/>
        <pc:sldMkLst>
          <pc:docMk/>
          <pc:sldMk cId="2484375664" sldId="367"/>
        </pc:sldMkLst>
      </pc:sldChg>
      <pc:sldChg chg="del">
        <pc:chgData name="Yao-chien Chen" userId="9e9f84eda89023ab" providerId="LiveId" clId="{3C255B7C-72E9-4BE9-9716-4C6B3EAD2DA5}" dt="2022-06-05T03:48:51.715" v="662" actId="2696"/>
        <pc:sldMkLst>
          <pc:docMk/>
          <pc:sldMk cId="2364036807" sldId="368"/>
        </pc:sldMkLst>
      </pc:sldChg>
      <pc:sldChg chg="del">
        <pc:chgData name="Yao-chien Chen" userId="9e9f84eda89023ab" providerId="LiveId" clId="{3C255B7C-72E9-4BE9-9716-4C6B3EAD2DA5}" dt="2022-06-05T03:48:51.715" v="662" actId="2696"/>
        <pc:sldMkLst>
          <pc:docMk/>
          <pc:sldMk cId="1446478661" sldId="369"/>
        </pc:sldMkLst>
      </pc:sldChg>
      <pc:sldChg chg="del">
        <pc:chgData name="Yao-chien Chen" userId="9e9f84eda89023ab" providerId="LiveId" clId="{3C255B7C-72E9-4BE9-9716-4C6B3EAD2DA5}" dt="2022-06-05T03:48:51.715" v="662" actId="2696"/>
        <pc:sldMkLst>
          <pc:docMk/>
          <pc:sldMk cId="1749369787" sldId="370"/>
        </pc:sldMkLst>
      </pc:sldChg>
      <pc:sldChg chg="del">
        <pc:chgData name="Yao-chien Chen" userId="9e9f84eda89023ab" providerId="LiveId" clId="{3C255B7C-72E9-4BE9-9716-4C6B3EAD2DA5}" dt="2022-06-05T03:48:51.715" v="662" actId="2696"/>
        <pc:sldMkLst>
          <pc:docMk/>
          <pc:sldMk cId="3888830362" sldId="371"/>
        </pc:sldMkLst>
      </pc:sldChg>
      <pc:sldChg chg="addSp delSp modSp add mod ord modAnim chgLayout">
        <pc:chgData name="Yao-chien Chen" userId="9e9f84eda89023ab" providerId="LiveId" clId="{3C255B7C-72E9-4BE9-9716-4C6B3EAD2DA5}" dt="2022-06-05T02:43:00.628" v="276" actId="20577"/>
        <pc:sldMkLst>
          <pc:docMk/>
          <pc:sldMk cId="4079159256" sldId="372"/>
        </pc:sldMkLst>
        <pc:spChg chg="add mod ord">
          <ac:chgData name="Yao-chien Chen" userId="9e9f84eda89023ab" providerId="LiveId" clId="{3C255B7C-72E9-4BE9-9716-4C6B3EAD2DA5}" dt="2022-06-05T02:19:28.191" v="205" actId="700"/>
          <ac:spMkLst>
            <pc:docMk/>
            <pc:sldMk cId="4079159256" sldId="372"/>
            <ac:spMk id="2" creationId="{2C73EF75-815B-EDDB-6895-7EB18FF2B601}"/>
          </ac:spMkLst>
        </pc:spChg>
        <pc:spChg chg="mod ord">
          <ac:chgData name="Yao-chien Chen" userId="9e9f84eda89023ab" providerId="LiveId" clId="{3C255B7C-72E9-4BE9-9716-4C6B3EAD2DA5}" dt="2022-06-05T02:43:00.628" v="276" actId="20577"/>
          <ac:spMkLst>
            <pc:docMk/>
            <pc:sldMk cId="4079159256" sldId="372"/>
            <ac:spMk id="3" creationId="{A2985E8C-71E9-468D-BE7C-38165C7D4060}"/>
          </ac:spMkLst>
        </pc:spChg>
        <pc:spChg chg="mod ord">
          <ac:chgData name="Yao-chien Chen" userId="9e9f84eda89023ab" providerId="LiveId" clId="{3C255B7C-72E9-4BE9-9716-4C6B3EAD2DA5}" dt="2022-06-05T02:19:28.191" v="205" actId="700"/>
          <ac:spMkLst>
            <pc:docMk/>
            <pc:sldMk cId="4079159256" sldId="372"/>
            <ac:spMk id="4" creationId="{A6C9042E-9723-488B-8432-96E1ED7CFD41}"/>
          </ac:spMkLst>
        </pc:spChg>
        <pc:spChg chg="mod ord">
          <ac:chgData name="Yao-chien Chen" userId="9e9f84eda89023ab" providerId="LiveId" clId="{3C255B7C-72E9-4BE9-9716-4C6B3EAD2DA5}" dt="2022-06-05T02:19:28.191" v="205" actId="700"/>
          <ac:spMkLst>
            <pc:docMk/>
            <pc:sldMk cId="4079159256" sldId="372"/>
            <ac:spMk id="5" creationId="{13615CC7-8550-4685-A0F5-949C94A04979}"/>
          </ac:spMkLst>
        </pc:spChg>
        <pc:spChg chg="mod ord">
          <ac:chgData name="Yao-chien Chen" userId="9e9f84eda89023ab" providerId="LiveId" clId="{3C255B7C-72E9-4BE9-9716-4C6B3EAD2DA5}" dt="2022-06-05T02:19:28.191" v="205" actId="700"/>
          <ac:spMkLst>
            <pc:docMk/>
            <pc:sldMk cId="4079159256" sldId="372"/>
            <ac:spMk id="6" creationId="{C955698F-6343-43E1-B172-8ED618BE112B}"/>
          </ac:spMkLst>
        </pc:spChg>
        <pc:spChg chg="del mod">
          <ac:chgData name="Yao-chien Chen" userId="9e9f84eda89023ab" providerId="LiveId" clId="{3C255B7C-72E9-4BE9-9716-4C6B3EAD2DA5}" dt="2022-06-05T02:19:28.191" v="205" actId="700"/>
          <ac:spMkLst>
            <pc:docMk/>
            <pc:sldMk cId="4079159256" sldId="372"/>
            <ac:spMk id="7" creationId="{08081838-7CE9-4DEB-8921-84F8B472565C}"/>
          </ac:spMkLst>
        </pc:spChg>
      </pc:sldChg>
      <pc:sldChg chg="modSp add mod">
        <pc:chgData name="Yao-chien Chen" userId="9e9f84eda89023ab" providerId="LiveId" clId="{3C255B7C-72E9-4BE9-9716-4C6B3EAD2DA5}" dt="2022-06-05T03:23:20.158" v="412" actId="20577"/>
        <pc:sldMkLst>
          <pc:docMk/>
          <pc:sldMk cId="1634846524" sldId="373"/>
        </pc:sldMkLst>
        <pc:spChg chg="mod">
          <ac:chgData name="Yao-chien Chen" userId="9e9f84eda89023ab" providerId="LiveId" clId="{3C255B7C-72E9-4BE9-9716-4C6B3EAD2DA5}" dt="2022-06-05T03:23:20.158" v="412" actId="20577"/>
          <ac:spMkLst>
            <pc:docMk/>
            <pc:sldMk cId="1634846524" sldId="373"/>
            <ac:spMk id="3" creationId="{A2985E8C-71E9-468D-BE7C-38165C7D4060}"/>
          </ac:spMkLst>
        </pc:spChg>
      </pc:sldChg>
      <pc:sldChg chg="add">
        <pc:chgData name="Yao-chien Chen" userId="9e9f84eda89023ab" providerId="LiveId" clId="{3C255B7C-72E9-4BE9-9716-4C6B3EAD2DA5}" dt="2022-06-05T02:43:15.404" v="277"/>
        <pc:sldMkLst>
          <pc:docMk/>
          <pc:sldMk cId="1612586618" sldId="374"/>
        </pc:sldMkLst>
      </pc:sldChg>
      <pc:sldChg chg="modSp add mod">
        <pc:chgData name="Yao-chien Chen" userId="9e9f84eda89023ab" providerId="LiveId" clId="{3C255B7C-72E9-4BE9-9716-4C6B3EAD2DA5}" dt="2022-06-05T02:47:08.926" v="307" actId="27636"/>
        <pc:sldMkLst>
          <pc:docMk/>
          <pc:sldMk cId="1057074451" sldId="375"/>
        </pc:sldMkLst>
        <pc:spChg chg="mod">
          <ac:chgData name="Yao-chien Chen" userId="9e9f84eda89023ab" providerId="LiveId" clId="{3C255B7C-72E9-4BE9-9716-4C6B3EAD2DA5}" dt="2022-06-05T02:47:08.926" v="307" actId="27636"/>
          <ac:spMkLst>
            <pc:docMk/>
            <pc:sldMk cId="1057074451" sldId="375"/>
            <ac:spMk id="3" creationId="{A2985E8C-71E9-468D-BE7C-38165C7D4060}"/>
          </ac:spMkLst>
        </pc:spChg>
      </pc:sldChg>
      <pc:sldChg chg="modSp add mod">
        <pc:chgData name="Yao-chien Chen" userId="9e9f84eda89023ab" providerId="LiveId" clId="{3C255B7C-72E9-4BE9-9716-4C6B3EAD2DA5}" dt="2022-06-05T02:48:57.056" v="309" actId="403"/>
        <pc:sldMkLst>
          <pc:docMk/>
          <pc:sldMk cId="4120970796" sldId="376"/>
        </pc:sldMkLst>
        <pc:spChg chg="mod">
          <ac:chgData name="Yao-chien Chen" userId="9e9f84eda89023ab" providerId="LiveId" clId="{3C255B7C-72E9-4BE9-9716-4C6B3EAD2DA5}" dt="2022-06-05T02:48:57.056" v="309" actId="403"/>
          <ac:spMkLst>
            <pc:docMk/>
            <pc:sldMk cId="4120970796" sldId="376"/>
            <ac:spMk id="2" creationId="{C385EA32-56A4-48F8-AB5F-221A0C4A2A32}"/>
          </ac:spMkLst>
        </pc:spChg>
      </pc:sldChg>
      <pc:sldChg chg="addSp delSp modSp add mod chgLayout">
        <pc:chgData name="Yao-chien Chen" userId="9e9f84eda89023ab" providerId="LiveId" clId="{3C255B7C-72E9-4BE9-9716-4C6B3EAD2DA5}" dt="2022-06-05T03:30:08.808" v="426" actId="20577"/>
        <pc:sldMkLst>
          <pc:docMk/>
          <pc:sldMk cId="3124076483" sldId="377"/>
        </pc:sldMkLst>
        <pc:spChg chg="del">
          <ac:chgData name="Yao-chien Chen" userId="9e9f84eda89023ab" providerId="LiveId" clId="{3C255B7C-72E9-4BE9-9716-4C6B3EAD2DA5}" dt="2022-06-05T03:20:10.347" v="320" actId="700"/>
          <ac:spMkLst>
            <pc:docMk/>
            <pc:sldMk cId="3124076483" sldId="377"/>
            <ac:spMk id="2" creationId="{2C73EF75-815B-EDDB-6895-7EB18FF2B601}"/>
          </ac:spMkLst>
        </pc:spChg>
        <pc:spChg chg="mod ord">
          <ac:chgData name="Yao-chien Chen" userId="9e9f84eda89023ab" providerId="LiveId" clId="{3C255B7C-72E9-4BE9-9716-4C6B3EAD2DA5}" dt="2022-06-05T03:20:32.398" v="323" actId="20577"/>
          <ac:spMkLst>
            <pc:docMk/>
            <pc:sldMk cId="3124076483" sldId="377"/>
            <ac:spMk id="3" creationId="{A2985E8C-71E9-468D-BE7C-38165C7D4060}"/>
          </ac:spMkLst>
        </pc:spChg>
        <pc:spChg chg="mod ord">
          <ac:chgData name="Yao-chien Chen" userId="9e9f84eda89023ab" providerId="LiveId" clId="{3C255B7C-72E9-4BE9-9716-4C6B3EAD2DA5}" dt="2022-06-05T03:20:10.347" v="320" actId="700"/>
          <ac:spMkLst>
            <pc:docMk/>
            <pc:sldMk cId="3124076483" sldId="377"/>
            <ac:spMk id="4" creationId="{A6C9042E-9723-488B-8432-96E1ED7CFD41}"/>
          </ac:spMkLst>
        </pc:spChg>
        <pc:spChg chg="mod ord">
          <ac:chgData name="Yao-chien Chen" userId="9e9f84eda89023ab" providerId="LiveId" clId="{3C255B7C-72E9-4BE9-9716-4C6B3EAD2DA5}" dt="2022-06-05T03:20:10.347" v="320" actId="700"/>
          <ac:spMkLst>
            <pc:docMk/>
            <pc:sldMk cId="3124076483" sldId="377"/>
            <ac:spMk id="5" creationId="{13615CC7-8550-4685-A0F5-949C94A04979}"/>
          </ac:spMkLst>
        </pc:spChg>
        <pc:spChg chg="mod ord">
          <ac:chgData name="Yao-chien Chen" userId="9e9f84eda89023ab" providerId="LiveId" clId="{3C255B7C-72E9-4BE9-9716-4C6B3EAD2DA5}" dt="2022-06-05T03:20:10.347" v="320" actId="700"/>
          <ac:spMkLst>
            <pc:docMk/>
            <pc:sldMk cId="3124076483" sldId="377"/>
            <ac:spMk id="6" creationId="{C955698F-6343-43E1-B172-8ED618BE112B}"/>
          </ac:spMkLst>
        </pc:spChg>
        <pc:spChg chg="add mod ord">
          <ac:chgData name="Yao-chien Chen" userId="9e9f84eda89023ab" providerId="LiveId" clId="{3C255B7C-72E9-4BE9-9716-4C6B3EAD2DA5}" dt="2022-06-05T03:30:08.808" v="426" actId="20577"/>
          <ac:spMkLst>
            <pc:docMk/>
            <pc:sldMk cId="3124076483" sldId="377"/>
            <ac:spMk id="7" creationId="{76952E1D-978D-C7CC-CA22-96F550279E72}"/>
          </ac:spMkLst>
        </pc:spChg>
      </pc:sldChg>
      <pc:sldChg chg="modSp add mod">
        <pc:chgData name="Yao-chien Chen" userId="9e9f84eda89023ab" providerId="LiveId" clId="{3C255B7C-72E9-4BE9-9716-4C6B3EAD2DA5}" dt="2022-06-05T03:36:09.700" v="431" actId="2711"/>
        <pc:sldMkLst>
          <pc:docMk/>
          <pc:sldMk cId="4217733282" sldId="378"/>
        </pc:sldMkLst>
        <pc:spChg chg="mod">
          <ac:chgData name="Yao-chien Chen" userId="9e9f84eda89023ab" providerId="LiveId" clId="{3C255B7C-72E9-4BE9-9716-4C6B3EAD2DA5}" dt="2022-06-05T03:22:43.581" v="400" actId="2711"/>
          <ac:spMkLst>
            <pc:docMk/>
            <pc:sldMk cId="4217733282" sldId="378"/>
            <ac:spMk id="2" creationId="{2C73EF75-815B-EDDB-6895-7EB18FF2B601}"/>
          </ac:spMkLst>
        </pc:spChg>
        <pc:spChg chg="mod">
          <ac:chgData name="Yao-chien Chen" userId="9e9f84eda89023ab" providerId="LiveId" clId="{3C255B7C-72E9-4BE9-9716-4C6B3EAD2DA5}" dt="2022-06-05T03:36:09.700" v="431" actId="2711"/>
          <ac:spMkLst>
            <pc:docMk/>
            <pc:sldMk cId="4217733282" sldId="378"/>
            <ac:spMk id="3" creationId="{A2985E8C-71E9-468D-BE7C-38165C7D4060}"/>
          </ac:spMkLst>
        </pc:spChg>
      </pc:sldChg>
      <pc:sldChg chg="add">
        <pc:chgData name="Yao-chien Chen" userId="9e9f84eda89023ab" providerId="LiveId" clId="{3C255B7C-72E9-4BE9-9716-4C6B3EAD2DA5}" dt="2022-06-05T03:35:46.809" v="427"/>
        <pc:sldMkLst>
          <pc:docMk/>
          <pc:sldMk cId="1875859281" sldId="379"/>
        </pc:sldMkLst>
      </pc:sldChg>
      <pc:sldChg chg="modSp add del mod">
        <pc:chgData name="Yao-chien Chen" userId="9e9f84eda89023ab" providerId="LiveId" clId="{3C255B7C-72E9-4BE9-9716-4C6B3EAD2DA5}" dt="2022-06-05T03:29:56.261" v="420" actId="2696"/>
        <pc:sldMkLst>
          <pc:docMk/>
          <pc:sldMk cId="4238953617" sldId="379"/>
        </pc:sldMkLst>
        <pc:spChg chg="mod">
          <ac:chgData name="Yao-chien Chen" userId="9e9f84eda89023ab" providerId="LiveId" clId="{3C255B7C-72E9-4BE9-9716-4C6B3EAD2DA5}" dt="2022-06-05T03:29:44.413" v="419" actId="2711"/>
          <ac:spMkLst>
            <pc:docMk/>
            <pc:sldMk cId="4238953617" sldId="379"/>
            <ac:spMk id="3" creationId="{A2985E8C-71E9-468D-BE7C-38165C7D4060}"/>
          </ac:spMkLst>
        </pc:spChg>
      </pc:sldChg>
      <pc:sldChg chg="modSp add mod">
        <pc:chgData name="Yao-chien Chen" userId="9e9f84eda89023ab" providerId="LiveId" clId="{3C255B7C-72E9-4BE9-9716-4C6B3EAD2DA5}" dt="2022-06-05T03:36:48.346" v="436" actId="2711"/>
        <pc:sldMkLst>
          <pc:docMk/>
          <pc:sldMk cId="1282807246" sldId="380"/>
        </pc:sldMkLst>
        <pc:spChg chg="mod">
          <ac:chgData name="Yao-chien Chen" userId="9e9f84eda89023ab" providerId="LiveId" clId="{3C255B7C-72E9-4BE9-9716-4C6B3EAD2DA5}" dt="2022-06-05T03:36:48.346" v="436" actId="2711"/>
          <ac:spMkLst>
            <pc:docMk/>
            <pc:sldMk cId="1282807246" sldId="380"/>
            <ac:spMk id="3" creationId="{A2985E8C-71E9-468D-BE7C-38165C7D4060}"/>
          </ac:spMkLst>
        </pc:spChg>
      </pc:sldChg>
      <pc:sldChg chg="modSp add mod">
        <pc:chgData name="Yao-chien Chen" userId="9e9f84eda89023ab" providerId="LiveId" clId="{3C255B7C-72E9-4BE9-9716-4C6B3EAD2DA5}" dt="2022-06-05T03:38:45.723" v="472" actId="20577"/>
        <pc:sldMkLst>
          <pc:docMk/>
          <pc:sldMk cId="3582404884" sldId="381"/>
        </pc:sldMkLst>
        <pc:spChg chg="mod">
          <ac:chgData name="Yao-chien Chen" userId="9e9f84eda89023ab" providerId="LiveId" clId="{3C255B7C-72E9-4BE9-9716-4C6B3EAD2DA5}" dt="2022-06-05T03:38:05.016" v="464" actId="2711"/>
          <ac:spMkLst>
            <pc:docMk/>
            <pc:sldMk cId="3582404884" sldId="381"/>
            <ac:spMk id="2" creationId="{2C73EF75-815B-EDDB-6895-7EB18FF2B601}"/>
          </ac:spMkLst>
        </pc:spChg>
        <pc:spChg chg="mod">
          <ac:chgData name="Yao-chien Chen" userId="9e9f84eda89023ab" providerId="LiveId" clId="{3C255B7C-72E9-4BE9-9716-4C6B3EAD2DA5}" dt="2022-06-05T03:38:45.723" v="472" actId="20577"/>
          <ac:spMkLst>
            <pc:docMk/>
            <pc:sldMk cId="3582404884" sldId="381"/>
            <ac:spMk id="3" creationId="{A2985E8C-71E9-468D-BE7C-38165C7D4060}"/>
          </ac:spMkLst>
        </pc:spChg>
      </pc:sldChg>
      <pc:sldChg chg="modSp add del mod">
        <pc:chgData name="Yao-chien Chen" userId="9e9f84eda89023ab" providerId="LiveId" clId="{3C255B7C-72E9-4BE9-9716-4C6B3EAD2DA5}" dt="2022-06-05T09:49:40.411" v="744" actId="2696"/>
        <pc:sldMkLst>
          <pc:docMk/>
          <pc:sldMk cId="1346216665" sldId="382"/>
        </pc:sldMkLst>
        <pc:spChg chg="mod">
          <ac:chgData name="Yao-chien Chen" userId="9e9f84eda89023ab" providerId="LiveId" clId="{3C255B7C-72E9-4BE9-9716-4C6B3EAD2DA5}" dt="2022-06-05T09:46:37.157" v="742" actId="6549"/>
          <ac:spMkLst>
            <pc:docMk/>
            <pc:sldMk cId="1346216665" sldId="382"/>
            <ac:spMk id="3" creationId="{A2985E8C-71E9-468D-BE7C-38165C7D4060}"/>
          </ac:spMkLst>
        </pc:spChg>
      </pc:sldChg>
      <pc:sldChg chg="modSp add del mod">
        <pc:chgData name="Yao-chien Chen" userId="9e9f84eda89023ab" providerId="LiveId" clId="{3C255B7C-72E9-4BE9-9716-4C6B3EAD2DA5}" dt="2022-06-05T03:49:31.151" v="663" actId="2696"/>
        <pc:sldMkLst>
          <pc:docMk/>
          <pc:sldMk cId="2233435934" sldId="383"/>
        </pc:sldMkLst>
        <pc:spChg chg="mod">
          <ac:chgData name="Yao-chien Chen" userId="9e9f84eda89023ab" providerId="LiveId" clId="{3C255B7C-72E9-4BE9-9716-4C6B3EAD2DA5}" dt="2022-06-05T03:47:13.188" v="639"/>
          <ac:spMkLst>
            <pc:docMk/>
            <pc:sldMk cId="2233435934" sldId="383"/>
            <ac:spMk id="2" creationId="{2C73EF75-815B-EDDB-6895-7EB18FF2B601}"/>
          </ac:spMkLst>
        </pc:spChg>
        <pc:spChg chg="mod">
          <ac:chgData name="Yao-chien Chen" userId="9e9f84eda89023ab" providerId="LiveId" clId="{3C255B7C-72E9-4BE9-9716-4C6B3EAD2DA5}" dt="2022-06-05T03:46:59.707" v="638" actId="2711"/>
          <ac:spMkLst>
            <pc:docMk/>
            <pc:sldMk cId="2233435934" sldId="383"/>
            <ac:spMk id="3" creationId="{A2985E8C-71E9-468D-BE7C-38165C7D4060}"/>
          </ac:spMkLst>
        </pc:spChg>
      </pc:sldChg>
      <pc:sldChg chg="modSp add mod">
        <pc:chgData name="Yao-chien Chen" userId="9e9f84eda89023ab" providerId="LiveId" clId="{3C255B7C-72E9-4BE9-9716-4C6B3EAD2DA5}" dt="2022-06-05T10:45:48.654" v="959" actId="20577"/>
        <pc:sldMkLst>
          <pc:docMk/>
          <pc:sldMk cId="583111897" sldId="384"/>
        </pc:sldMkLst>
        <pc:spChg chg="mod">
          <ac:chgData name="Yao-chien Chen" userId="9e9f84eda89023ab" providerId="LiveId" clId="{3C255B7C-72E9-4BE9-9716-4C6B3EAD2DA5}" dt="2022-06-05T10:45:48.654" v="959" actId="20577"/>
          <ac:spMkLst>
            <pc:docMk/>
            <pc:sldMk cId="583111897" sldId="384"/>
            <ac:spMk id="3" creationId="{A2985E8C-71E9-468D-BE7C-38165C7D4060}"/>
          </ac:spMkLst>
        </pc:spChg>
      </pc:sldChg>
      <pc:sldChg chg="modSp add mod">
        <pc:chgData name="Yao-chien Chen" userId="9e9f84eda89023ab" providerId="LiveId" clId="{3C255B7C-72E9-4BE9-9716-4C6B3EAD2DA5}" dt="2022-06-05T11:39:10.414" v="1048" actId="6549"/>
        <pc:sldMkLst>
          <pc:docMk/>
          <pc:sldMk cId="3291313000" sldId="385"/>
        </pc:sldMkLst>
        <pc:spChg chg="mod">
          <ac:chgData name="Yao-chien Chen" userId="9e9f84eda89023ab" providerId="LiveId" clId="{3C255B7C-72E9-4BE9-9716-4C6B3EAD2DA5}" dt="2022-06-05T11:34:09.018" v="1025"/>
          <ac:spMkLst>
            <pc:docMk/>
            <pc:sldMk cId="3291313000" sldId="385"/>
            <ac:spMk id="2" creationId="{2C73EF75-815B-EDDB-6895-7EB18FF2B601}"/>
          </ac:spMkLst>
        </pc:spChg>
        <pc:spChg chg="mod">
          <ac:chgData name="Yao-chien Chen" userId="9e9f84eda89023ab" providerId="LiveId" clId="{3C255B7C-72E9-4BE9-9716-4C6B3EAD2DA5}" dt="2022-06-05T11:39:10.414" v="1048" actId="6549"/>
          <ac:spMkLst>
            <pc:docMk/>
            <pc:sldMk cId="3291313000" sldId="385"/>
            <ac:spMk id="3" creationId="{A2985E8C-71E9-468D-BE7C-38165C7D4060}"/>
          </ac:spMkLst>
        </pc:spChg>
      </pc:sldChg>
      <pc:sldChg chg="modSp add mod">
        <pc:chgData name="Yao-chien Chen" userId="9e9f84eda89023ab" providerId="LiveId" clId="{3C255B7C-72E9-4BE9-9716-4C6B3EAD2DA5}" dt="2022-06-05T11:47:22.550" v="1167" actId="20577"/>
        <pc:sldMkLst>
          <pc:docMk/>
          <pc:sldMk cId="623227738" sldId="386"/>
        </pc:sldMkLst>
        <pc:spChg chg="mod">
          <ac:chgData name="Yao-chien Chen" userId="9e9f84eda89023ab" providerId="LiveId" clId="{3C255B7C-72E9-4BE9-9716-4C6B3EAD2DA5}" dt="2022-06-05T11:47:22.550" v="1167" actId="20577"/>
          <ac:spMkLst>
            <pc:docMk/>
            <pc:sldMk cId="623227738" sldId="386"/>
            <ac:spMk id="2" creationId="{2C73EF75-815B-EDDB-6895-7EB18FF2B601}"/>
          </ac:spMkLst>
        </pc:spChg>
        <pc:spChg chg="mod">
          <ac:chgData name="Yao-chien Chen" userId="9e9f84eda89023ab" providerId="LiveId" clId="{3C255B7C-72E9-4BE9-9716-4C6B3EAD2DA5}" dt="2022-06-05T09:52:06.842" v="868" actId="20577"/>
          <ac:spMkLst>
            <pc:docMk/>
            <pc:sldMk cId="623227738" sldId="386"/>
            <ac:spMk id="3" creationId="{A2985E8C-71E9-468D-BE7C-38165C7D4060}"/>
          </ac:spMkLst>
        </pc:spChg>
      </pc:sldChg>
      <pc:sldChg chg="modSp add mod">
        <pc:chgData name="Yao-chien Chen" userId="9e9f84eda89023ab" providerId="LiveId" clId="{3C255B7C-72E9-4BE9-9716-4C6B3EAD2DA5}" dt="2022-06-05T09:56:01.080" v="946" actId="20577"/>
        <pc:sldMkLst>
          <pc:docMk/>
          <pc:sldMk cId="1958053146" sldId="387"/>
        </pc:sldMkLst>
        <pc:spChg chg="mod">
          <ac:chgData name="Yao-chien Chen" userId="9e9f84eda89023ab" providerId="LiveId" clId="{3C255B7C-72E9-4BE9-9716-4C6B3EAD2DA5}" dt="2022-06-05T09:56:01.080" v="946" actId="20577"/>
          <ac:spMkLst>
            <pc:docMk/>
            <pc:sldMk cId="1958053146" sldId="387"/>
            <ac:spMk id="2" creationId="{2C73EF75-815B-EDDB-6895-7EB18FF2B601}"/>
          </ac:spMkLst>
        </pc:spChg>
        <pc:spChg chg="mod">
          <ac:chgData name="Yao-chien Chen" userId="9e9f84eda89023ab" providerId="LiveId" clId="{3C255B7C-72E9-4BE9-9716-4C6B3EAD2DA5}" dt="2022-06-05T09:54:30.572" v="917" actId="2711"/>
          <ac:spMkLst>
            <pc:docMk/>
            <pc:sldMk cId="1958053146" sldId="387"/>
            <ac:spMk id="3" creationId="{A2985E8C-71E9-468D-BE7C-38165C7D4060}"/>
          </ac:spMkLst>
        </pc:spChg>
      </pc:sldChg>
      <pc:sldChg chg="modSp add mod">
        <pc:chgData name="Yao-chien Chen" userId="9e9f84eda89023ab" providerId="LiveId" clId="{3C255B7C-72E9-4BE9-9716-4C6B3EAD2DA5}" dt="2022-06-05T09:56:15.343" v="957" actId="20577"/>
        <pc:sldMkLst>
          <pc:docMk/>
          <pc:sldMk cId="2620752712" sldId="388"/>
        </pc:sldMkLst>
        <pc:spChg chg="mod">
          <ac:chgData name="Yao-chien Chen" userId="9e9f84eda89023ab" providerId="LiveId" clId="{3C255B7C-72E9-4BE9-9716-4C6B3EAD2DA5}" dt="2022-06-05T09:56:15.343" v="957" actId="20577"/>
          <ac:spMkLst>
            <pc:docMk/>
            <pc:sldMk cId="2620752712" sldId="388"/>
            <ac:spMk id="2" creationId="{2C73EF75-815B-EDDB-6895-7EB18FF2B601}"/>
          </ac:spMkLst>
        </pc:spChg>
        <pc:spChg chg="mod">
          <ac:chgData name="Yao-chien Chen" userId="9e9f84eda89023ab" providerId="LiveId" clId="{3C255B7C-72E9-4BE9-9716-4C6B3EAD2DA5}" dt="2022-06-05T09:55:46.876" v="942" actId="2711"/>
          <ac:spMkLst>
            <pc:docMk/>
            <pc:sldMk cId="2620752712" sldId="388"/>
            <ac:spMk id="3" creationId="{A2985E8C-71E9-468D-BE7C-38165C7D4060}"/>
          </ac:spMkLst>
        </pc:spChg>
      </pc:sldChg>
      <pc:sldChg chg="add del ord">
        <pc:chgData name="Yao-chien Chen" userId="9e9f84eda89023ab" providerId="LiveId" clId="{3C255B7C-72E9-4BE9-9716-4C6B3EAD2DA5}" dt="2022-06-05T11:48:59.486" v="1232" actId="2696"/>
        <pc:sldMkLst>
          <pc:docMk/>
          <pc:sldMk cId="3116557909" sldId="389"/>
        </pc:sldMkLst>
      </pc:sldChg>
      <pc:sldChg chg="modSp add mod">
        <pc:chgData name="Yao-chien Chen" userId="9e9f84eda89023ab" providerId="LiveId" clId="{3C255B7C-72E9-4BE9-9716-4C6B3EAD2DA5}" dt="2022-06-05T10:48:56.181" v="964" actId="2711"/>
        <pc:sldMkLst>
          <pc:docMk/>
          <pc:sldMk cId="4132068951" sldId="390"/>
        </pc:sldMkLst>
        <pc:spChg chg="mod">
          <ac:chgData name="Yao-chien Chen" userId="9e9f84eda89023ab" providerId="LiveId" clId="{3C255B7C-72E9-4BE9-9716-4C6B3EAD2DA5}" dt="2022-06-05T10:48:56.181" v="964" actId="2711"/>
          <ac:spMkLst>
            <pc:docMk/>
            <pc:sldMk cId="4132068951" sldId="390"/>
            <ac:spMk id="3" creationId="{A2985E8C-71E9-468D-BE7C-38165C7D4060}"/>
          </ac:spMkLst>
        </pc:spChg>
      </pc:sldChg>
      <pc:sldChg chg="modSp add del mod ord">
        <pc:chgData name="Yao-chien Chen" userId="9e9f84eda89023ab" providerId="LiveId" clId="{3C255B7C-72E9-4BE9-9716-4C6B3EAD2DA5}" dt="2022-06-05T11:46:27.119" v="1153" actId="2696"/>
        <pc:sldMkLst>
          <pc:docMk/>
          <pc:sldMk cId="1417341137" sldId="391"/>
        </pc:sldMkLst>
        <pc:spChg chg="mod">
          <ac:chgData name="Yao-chien Chen" userId="9e9f84eda89023ab" providerId="LiveId" clId="{3C255B7C-72E9-4BE9-9716-4C6B3EAD2DA5}" dt="2022-06-05T11:11:58.001" v="1020" actId="6549"/>
          <ac:spMkLst>
            <pc:docMk/>
            <pc:sldMk cId="1417341137" sldId="391"/>
            <ac:spMk id="3" creationId="{A2985E8C-71E9-468D-BE7C-38165C7D4060}"/>
          </ac:spMkLst>
        </pc:spChg>
      </pc:sldChg>
      <pc:sldChg chg="add del">
        <pc:chgData name="Yao-chien Chen" userId="9e9f84eda89023ab" providerId="LiveId" clId="{3C255B7C-72E9-4BE9-9716-4C6B3EAD2DA5}" dt="2022-06-05T12:28:03.863" v="1340" actId="2696"/>
        <pc:sldMkLst>
          <pc:docMk/>
          <pc:sldMk cId="34137848" sldId="392"/>
        </pc:sldMkLst>
      </pc:sldChg>
      <pc:sldChg chg="add">
        <pc:chgData name="Yao-chien Chen" userId="9e9f84eda89023ab" providerId="LiveId" clId="{3C255B7C-72E9-4BE9-9716-4C6B3EAD2DA5}" dt="2022-06-05T11:39:06.258" v="1047"/>
        <pc:sldMkLst>
          <pc:docMk/>
          <pc:sldMk cId="2504297483" sldId="393"/>
        </pc:sldMkLst>
      </pc:sldChg>
      <pc:sldChg chg="modSp add mod">
        <pc:chgData name="Yao-chien Chen" userId="9e9f84eda89023ab" providerId="LiveId" clId="{3C255B7C-72E9-4BE9-9716-4C6B3EAD2DA5}" dt="2022-06-05T11:46:47.642" v="1158" actId="20577"/>
        <pc:sldMkLst>
          <pc:docMk/>
          <pc:sldMk cId="2988416086" sldId="394"/>
        </pc:sldMkLst>
        <pc:spChg chg="mod">
          <ac:chgData name="Yao-chien Chen" userId="9e9f84eda89023ab" providerId="LiveId" clId="{3C255B7C-72E9-4BE9-9716-4C6B3EAD2DA5}" dt="2022-06-05T11:46:47.642" v="1158" actId="20577"/>
          <ac:spMkLst>
            <pc:docMk/>
            <pc:sldMk cId="2988416086" sldId="394"/>
            <ac:spMk id="2" creationId="{2C73EF75-815B-EDDB-6895-7EB18FF2B601}"/>
          </ac:spMkLst>
        </pc:spChg>
        <pc:spChg chg="mod">
          <ac:chgData name="Yao-chien Chen" userId="9e9f84eda89023ab" providerId="LiveId" clId="{3C255B7C-72E9-4BE9-9716-4C6B3EAD2DA5}" dt="2022-06-05T11:40:48.202" v="1074" actId="20577"/>
          <ac:spMkLst>
            <pc:docMk/>
            <pc:sldMk cId="2988416086" sldId="394"/>
            <ac:spMk id="3" creationId="{A2985E8C-71E9-468D-BE7C-38165C7D4060}"/>
          </ac:spMkLst>
        </pc:spChg>
      </pc:sldChg>
      <pc:sldChg chg="modSp add mod">
        <pc:chgData name="Yao-chien Chen" userId="9e9f84eda89023ab" providerId="LiveId" clId="{3C255B7C-72E9-4BE9-9716-4C6B3EAD2DA5}" dt="2022-06-05T11:45:58.455" v="1139" actId="20577"/>
        <pc:sldMkLst>
          <pc:docMk/>
          <pc:sldMk cId="1725018345" sldId="395"/>
        </pc:sldMkLst>
        <pc:spChg chg="mod">
          <ac:chgData name="Yao-chien Chen" userId="9e9f84eda89023ab" providerId="LiveId" clId="{3C255B7C-72E9-4BE9-9716-4C6B3EAD2DA5}" dt="2022-06-05T11:45:58.455" v="1139" actId="20577"/>
          <ac:spMkLst>
            <pc:docMk/>
            <pc:sldMk cId="1725018345" sldId="395"/>
            <ac:spMk id="2" creationId="{2C73EF75-815B-EDDB-6895-7EB18FF2B601}"/>
          </ac:spMkLst>
        </pc:spChg>
        <pc:spChg chg="mod">
          <ac:chgData name="Yao-chien Chen" userId="9e9f84eda89023ab" providerId="LiveId" clId="{3C255B7C-72E9-4BE9-9716-4C6B3EAD2DA5}" dt="2022-06-05T11:42:40.252" v="1103" actId="20577"/>
          <ac:spMkLst>
            <pc:docMk/>
            <pc:sldMk cId="1725018345" sldId="395"/>
            <ac:spMk id="3" creationId="{A2985E8C-71E9-468D-BE7C-38165C7D4060}"/>
          </ac:spMkLst>
        </pc:spChg>
      </pc:sldChg>
      <pc:sldChg chg="modSp add del mod">
        <pc:chgData name="Yao-chien Chen" userId="9e9f84eda89023ab" providerId="LiveId" clId="{3C255B7C-72E9-4BE9-9716-4C6B3EAD2DA5}" dt="2022-06-05T11:46:18.376" v="1152" actId="2696"/>
        <pc:sldMkLst>
          <pc:docMk/>
          <pc:sldMk cId="3263650085" sldId="396"/>
        </pc:sldMkLst>
        <pc:spChg chg="mod">
          <ac:chgData name="Yao-chien Chen" userId="9e9f84eda89023ab" providerId="LiveId" clId="{3C255B7C-72E9-4BE9-9716-4C6B3EAD2DA5}" dt="2022-06-05T11:41:40.391" v="1094" actId="20577"/>
          <ac:spMkLst>
            <pc:docMk/>
            <pc:sldMk cId="3263650085" sldId="396"/>
            <ac:spMk id="2" creationId="{2C73EF75-815B-EDDB-6895-7EB18FF2B601}"/>
          </ac:spMkLst>
        </pc:spChg>
        <pc:spChg chg="mod">
          <ac:chgData name="Yao-chien Chen" userId="9e9f84eda89023ab" providerId="LiveId" clId="{3C255B7C-72E9-4BE9-9716-4C6B3EAD2DA5}" dt="2022-06-05T11:41:44.877" v="1095" actId="6549"/>
          <ac:spMkLst>
            <pc:docMk/>
            <pc:sldMk cId="3263650085" sldId="396"/>
            <ac:spMk id="3" creationId="{A2985E8C-71E9-468D-BE7C-38165C7D4060}"/>
          </ac:spMkLst>
        </pc:spChg>
      </pc:sldChg>
      <pc:sldChg chg="modSp add mod">
        <pc:chgData name="Yao-chien Chen" userId="9e9f84eda89023ab" providerId="LiveId" clId="{3C255B7C-72E9-4BE9-9716-4C6B3EAD2DA5}" dt="2022-06-05T11:46:09.363" v="1151" actId="20577"/>
        <pc:sldMkLst>
          <pc:docMk/>
          <pc:sldMk cId="890135787" sldId="397"/>
        </pc:sldMkLst>
        <pc:spChg chg="mod">
          <ac:chgData name="Yao-chien Chen" userId="9e9f84eda89023ab" providerId="LiveId" clId="{3C255B7C-72E9-4BE9-9716-4C6B3EAD2DA5}" dt="2022-06-05T11:46:09.363" v="1151" actId="20577"/>
          <ac:spMkLst>
            <pc:docMk/>
            <pc:sldMk cId="890135787" sldId="397"/>
            <ac:spMk id="2" creationId="{2C73EF75-815B-EDDB-6895-7EB18FF2B601}"/>
          </ac:spMkLst>
        </pc:spChg>
        <pc:spChg chg="mod">
          <ac:chgData name="Yao-chien Chen" userId="9e9f84eda89023ab" providerId="LiveId" clId="{3C255B7C-72E9-4BE9-9716-4C6B3EAD2DA5}" dt="2022-06-05T11:43:42.681" v="1111" actId="20577"/>
          <ac:spMkLst>
            <pc:docMk/>
            <pc:sldMk cId="890135787" sldId="397"/>
            <ac:spMk id="3" creationId="{A2985E8C-71E9-468D-BE7C-38165C7D4060}"/>
          </ac:spMkLst>
        </pc:spChg>
      </pc:sldChg>
      <pc:sldChg chg="modSp add mod">
        <pc:chgData name="Yao-chien Chen" userId="9e9f84eda89023ab" providerId="LiveId" clId="{3C255B7C-72E9-4BE9-9716-4C6B3EAD2DA5}" dt="2022-06-05T11:45:45.905" v="1130" actId="20577"/>
        <pc:sldMkLst>
          <pc:docMk/>
          <pc:sldMk cId="1243717780" sldId="398"/>
        </pc:sldMkLst>
        <pc:spChg chg="mod">
          <ac:chgData name="Yao-chien Chen" userId="9e9f84eda89023ab" providerId="LiveId" clId="{3C255B7C-72E9-4BE9-9716-4C6B3EAD2DA5}" dt="2022-06-05T11:45:45.905" v="1130" actId="20577"/>
          <ac:spMkLst>
            <pc:docMk/>
            <pc:sldMk cId="1243717780" sldId="398"/>
            <ac:spMk id="2" creationId="{2C73EF75-815B-EDDB-6895-7EB18FF2B601}"/>
          </ac:spMkLst>
        </pc:spChg>
        <pc:spChg chg="mod">
          <ac:chgData name="Yao-chien Chen" userId="9e9f84eda89023ab" providerId="LiveId" clId="{3C255B7C-72E9-4BE9-9716-4C6B3EAD2DA5}" dt="2022-06-05T11:45:41.161" v="1125" actId="20577"/>
          <ac:spMkLst>
            <pc:docMk/>
            <pc:sldMk cId="1243717780" sldId="398"/>
            <ac:spMk id="3" creationId="{A2985E8C-71E9-468D-BE7C-38165C7D4060}"/>
          </ac:spMkLst>
        </pc:spChg>
      </pc:sldChg>
      <pc:sldChg chg="modSp add del mod">
        <pc:chgData name="Yao-chien Chen" userId="9e9f84eda89023ab" providerId="LiveId" clId="{3C255B7C-72E9-4BE9-9716-4C6B3EAD2DA5}" dt="2022-06-05T12:25:36.755" v="1327" actId="2696"/>
        <pc:sldMkLst>
          <pc:docMk/>
          <pc:sldMk cId="202779199" sldId="399"/>
        </pc:sldMkLst>
        <pc:spChg chg="mod">
          <ac:chgData name="Yao-chien Chen" userId="9e9f84eda89023ab" providerId="LiveId" clId="{3C255B7C-72E9-4BE9-9716-4C6B3EAD2DA5}" dt="2022-06-05T12:22:29.187" v="1278" actId="20577"/>
          <ac:spMkLst>
            <pc:docMk/>
            <pc:sldMk cId="202779199" sldId="399"/>
            <ac:spMk id="2" creationId="{2C73EF75-815B-EDDB-6895-7EB18FF2B601}"/>
          </ac:spMkLst>
        </pc:spChg>
        <pc:spChg chg="mod">
          <ac:chgData name="Yao-chien Chen" userId="9e9f84eda89023ab" providerId="LiveId" clId="{3C255B7C-72E9-4BE9-9716-4C6B3EAD2DA5}" dt="2022-06-05T11:48:11.345" v="1230" actId="20577"/>
          <ac:spMkLst>
            <pc:docMk/>
            <pc:sldMk cId="202779199" sldId="399"/>
            <ac:spMk id="3" creationId="{A2985E8C-71E9-468D-BE7C-38165C7D4060}"/>
          </ac:spMkLst>
        </pc:spChg>
      </pc:sldChg>
      <pc:sldChg chg="add">
        <pc:chgData name="Yao-chien Chen" userId="9e9f84eda89023ab" providerId="LiveId" clId="{3C255B7C-72E9-4BE9-9716-4C6B3EAD2DA5}" dt="2022-06-05T11:48:43.754" v="1231"/>
        <pc:sldMkLst>
          <pc:docMk/>
          <pc:sldMk cId="4281388304" sldId="400"/>
        </pc:sldMkLst>
      </pc:sldChg>
      <pc:sldChg chg="modSp add mod ord">
        <pc:chgData name="Yao-chien Chen" userId="9e9f84eda89023ab" providerId="LiveId" clId="{3C255B7C-72E9-4BE9-9716-4C6B3EAD2DA5}" dt="2022-06-05T12:26:43.080" v="1339" actId="20577"/>
        <pc:sldMkLst>
          <pc:docMk/>
          <pc:sldMk cId="223527434" sldId="401"/>
        </pc:sldMkLst>
        <pc:spChg chg="mod">
          <ac:chgData name="Yao-chien Chen" userId="9e9f84eda89023ab" providerId="LiveId" clId="{3C255B7C-72E9-4BE9-9716-4C6B3EAD2DA5}" dt="2022-06-05T12:26:43.080" v="1339" actId="20577"/>
          <ac:spMkLst>
            <pc:docMk/>
            <pc:sldMk cId="223527434" sldId="401"/>
            <ac:spMk id="3" creationId="{A2985E8C-71E9-468D-BE7C-38165C7D4060}"/>
          </ac:spMkLst>
        </pc:spChg>
      </pc:sldChg>
      <pc:sldChg chg="add del">
        <pc:chgData name="Yao-chien Chen" userId="9e9f84eda89023ab" providerId="LiveId" clId="{3C255B7C-72E9-4BE9-9716-4C6B3EAD2DA5}" dt="2022-06-05T12:26:20.526" v="1328" actId="2696"/>
        <pc:sldMkLst>
          <pc:docMk/>
          <pc:sldMk cId="1259081327" sldId="40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E25729-3BF2-4F20-A7D2-9A9DB39E23BC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6B2B75-D5FD-47A2-B343-A869EB0EC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23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A4E6-5FCD-4DE9-9646-C175C9BBC5F2}" type="datetime1">
              <a:rPr lang="en-US" smtClean="0"/>
              <a:t>6/4/2022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主，我在這裡    陳堯健牧師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246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2F72-9DE4-4341-9912-2DD08E8C9DED}" type="datetime1">
              <a:rPr lang="en-US" smtClean="0"/>
              <a:t>6/4/2022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主，我在這裡    陳堯健牧師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869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E300-B820-47E3-BA5A-C66524DB7B6E}" type="datetime1">
              <a:rPr lang="en-US" smtClean="0"/>
              <a:t>6/4/2022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主，我在這裡    陳堯健牧師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96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AF79-0635-4ADB-A4FA-857B1922EAB6}" type="datetime1">
              <a:rPr lang="en-US" smtClean="0"/>
              <a:t>6/4/2022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主，我在這裡    陳堯健牧師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358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0BEF-7E15-4683-8B8B-F8359C46FEF2}" type="datetime1">
              <a:rPr lang="en-US" smtClean="0"/>
              <a:t>6/4/2022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主，我在這裡    陳堯健牧師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537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6CF3-D44C-4F9D-A4AE-57ACCB599D4D}" type="datetime1">
              <a:rPr lang="en-US" smtClean="0"/>
              <a:t>6/4/2022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主，我在這裡    陳堯健牧師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341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A320-EC63-4D39-8083-C4A8CCFE6511}" type="datetime1">
              <a:rPr lang="en-US" smtClean="0"/>
              <a:t>6/4/2022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主，我在這裡    陳堯健牧師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746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AA13-3373-42B6-B1B8-DF16B849876B}" type="datetime1">
              <a:rPr lang="en-US" smtClean="0"/>
              <a:t>6/4/2022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主，我在這裡    陳堯健牧師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87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65BE-4EA9-4947-8C41-33E86558D312}" type="datetime1">
              <a:rPr lang="en-US" smtClean="0"/>
              <a:t>6/4/2022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主，我在這裡    陳堯健牧師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918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12AA53F-6633-429B-B487-8A524E9876F5}" type="datetime1">
              <a:rPr lang="en-US" smtClean="0"/>
              <a:t>6/4/2022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主，我在這裡    陳堯健牧師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04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D4D5-A5F4-4D90-909F-2BE683D95BD2}" type="datetime1">
              <a:rPr lang="en-US" smtClean="0"/>
              <a:t>6/4/2022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主，我在這裡    陳堯健牧師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812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A139559-D069-408E-9C08-79E844CC1AFF}" type="datetime1">
              <a:rPr lang="en-US" smtClean="0"/>
              <a:t>6/4/2022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主，我在這裡    陳堯健牧師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10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5EA32-56A4-48F8-AB5F-221A0C4A2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083" y="768784"/>
            <a:ext cx="10058400" cy="3566160"/>
          </a:xfrm>
        </p:spPr>
        <p:txBody>
          <a:bodyPr/>
          <a:lstStyle/>
          <a:p>
            <a:r>
              <a:rPr lang="zh-TW" altLang="en-US" sz="8800" dirty="0">
                <a:solidFill>
                  <a:schemeClr val="accent5">
                    <a:lumMod val="75000"/>
                  </a:schemeClr>
                </a:solidFill>
                <a:latin typeface="DFYanKaiW9-B5" panose="03000909000000000000" pitchFamily="65" charset="-120"/>
                <a:ea typeface="DFYanKaiW9-B5" panose="03000909000000000000" pitchFamily="65" charset="-120"/>
              </a:rPr>
              <a:t>真知道祂</a:t>
            </a:r>
            <a:br>
              <a:rPr lang="en-US" altLang="zh-TW" sz="8800" dirty="0">
                <a:solidFill>
                  <a:schemeClr val="accent5">
                    <a:lumMod val="75000"/>
                  </a:schemeClr>
                </a:solidFill>
                <a:latin typeface="DFYanKaiW9-B5" panose="03000909000000000000" pitchFamily="65" charset="-120"/>
                <a:ea typeface="DFYanKaiW9-B5" panose="03000909000000000000" pitchFamily="65" charset="-120"/>
              </a:rPr>
            </a:br>
            <a:r>
              <a:rPr lang="en-US" altLang="zh-TW" sz="4800" dirty="0">
                <a:solidFill>
                  <a:schemeClr val="accent5"/>
                </a:solidFill>
                <a:latin typeface="Segoe UI" panose="020B0502040204020203" pitchFamily="34" charset="0"/>
                <a:ea typeface="DFXingKaiW5-B5" panose="03000509000000000000" pitchFamily="65" charset="-120"/>
                <a:cs typeface="Segoe UI" panose="020B0502040204020203" pitchFamily="34" charset="0"/>
              </a:rPr>
              <a:t>--- </a:t>
            </a:r>
            <a:r>
              <a:rPr lang="zh-TW" altLang="en-US" sz="4800" dirty="0">
                <a:solidFill>
                  <a:schemeClr val="accent5"/>
                </a:solidFill>
                <a:latin typeface="Segoe UI" panose="020B0502040204020203" pitchFamily="34" charset="0"/>
                <a:ea typeface="DFXingKaiW5-B5" panose="03000509000000000000" pitchFamily="65" charset="-120"/>
                <a:cs typeface="Segoe UI" panose="020B0502040204020203" pitchFamily="34" charset="0"/>
              </a:rPr>
              <a:t>基督徒必須知道的三件事</a:t>
            </a:r>
            <a:endParaRPr lang="en-US" dirty="0">
              <a:solidFill>
                <a:schemeClr val="accent5"/>
              </a:solidFill>
              <a:latin typeface="Segoe UI" panose="020B0502040204020203" pitchFamily="34" charset="0"/>
              <a:ea typeface="DFXingKaiW5-B5" panose="03000509000000000000" pitchFamily="65" charset="-120"/>
              <a:cs typeface="Segoe UI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以弗所書</a:t>
            </a:r>
            <a:r>
              <a:rPr lang="en-US" altLang="zh-TW" sz="4400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1:15-23</a:t>
            </a:r>
            <a:endParaRPr lang="en-US" sz="4400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BA59-F756-4742-874A-EDF08263F71D}" type="datetime1">
              <a:rPr lang="en-US" sz="1400" smtClean="0"/>
              <a:t>6/4/2022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 dirty="0">
                <a:latin typeface="DFXingShu-B5" panose="03000509000000000000" pitchFamily="65" charset="-120"/>
                <a:ea typeface="DFXingShu-B5" panose="03000509000000000000" pitchFamily="65" charset="-120"/>
              </a:rPr>
              <a:t>真知道祂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40942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EF75-815B-EDDB-6895-7EB18FF2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如何可以真知道神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?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299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b="1" i="0" baseline="3000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17 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求</a:t>
            </a:r>
            <a:r>
              <a:rPr lang="zh-TW" altLang="en-US" sz="4800" b="0" i="0" dirty="0">
                <a:solidFill>
                  <a:schemeClr val="accent2"/>
                </a:solidFill>
                <a:effectLst/>
                <a:latin typeface="DFPHeiUBold-B5" panose="020B0C00000000000000" pitchFamily="34" charset="-120"/>
                <a:ea typeface="DFPHeiUBold-B5" panose="020B0C00000000000000" pitchFamily="34" charset="-120"/>
              </a:rPr>
              <a:t>我們主耶穌基督的神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、</a:t>
            </a:r>
            <a:r>
              <a:rPr lang="zh-TW" altLang="en-US" sz="4800" b="0" i="0" dirty="0">
                <a:solidFill>
                  <a:schemeClr val="accent2"/>
                </a:solidFill>
                <a:effectLst/>
                <a:latin typeface="DFPHeiUBold-B5" panose="020B0C00000000000000" pitchFamily="34" charset="-120"/>
                <a:ea typeface="DFPHeiUBold-B5" panose="020B0C00000000000000" pitchFamily="34" charset="-120"/>
              </a:rPr>
              <a:t>榮耀的父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，將那賜人智慧和啟示的靈賞給你們，使你們真知道祂。</a:t>
            </a:r>
            <a:endParaRPr lang="en-US" altLang="zh-TW" sz="4800" b="0" i="0" dirty="0">
              <a:solidFill>
                <a:schemeClr val="accent5">
                  <a:lumMod val="75000"/>
                </a:schemeClr>
              </a:solidFill>
              <a:effectLst/>
              <a:latin typeface="DFLiShuW7-B5" panose="03000709000000000000" pitchFamily="65" charset="-120"/>
              <a:ea typeface="DFLiShuW7-B5" panose="03000709000000000000" pitchFamily="65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8752-9D69-4F0F-BD87-1E74C47BDD65}" type="datetime1">
              <a:rPr lang="en-US" sz="1100" smtClean="0"/>
              <a:t>6/4/2022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 dirty="0">
                <a:latin typeface="DFXingShu-B5" panose="03000509000000000000" pitchFamily="65" charset="-120"/>
                <a:ea typeface="DFXingShu-B5" panose="03000509000000000000" pitchFamily="65" charset="-120"/>
              </a:rPr>
              <a:t>真知道祂 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10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75859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EF75-815B-EDDB-6895-7EB18FF2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如何可以真知道神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?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299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b="1" i="0" baseline="3000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17 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求我們主耶穌基督的神、榮耀的父，將那</a:t>
            </a:r>
            <a:r>
              <a:rPr lang="zh-TW" altLang="en-US" sz="4800" b="0" i="0" dirty="0">
                <a:solidFill>
                  <a:schemeClr val="accent2"/>
                </a:solidFill>
                <a:effectLst/>
                <a:latin typeface="DFPHeiUBold-B5" panose="020B0C00000000000000" pitchFamily="34" charset="-120"/>
                <a:ea typeface="DFPHeiUBold-B5" panose="020B0C00000000000000" pitchFamily="34" charset="-120"/>
              </a:rPr>
              <a:t>賜人智慧和啟示的靈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賞給你們，使你們真知道祂。</a:t>
            </a:r>
            <a:endParaRPr lang="en-US" altLang="zh-TW" sz="4800" b="0" i="0" dirty="0">
              <a:solidFill>
                <a:schemeClr val="accent5">
                  <a:lumMod val="75000"/>
                </a:schemeClr>
              </a:solidFill>
              <a:effectLst/>
              <a:latin typeface="DFLiShuW7-B5" panose="03000709000000000000" pitchFamily="65" charset="-120"/>
              <a:ea typeface="DFLiShuW7-B5" panose="03000709000000000000" pitchFamily="65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8752-9D69-4F0F-BD87-1E74C47BDD65}" type="datetime1">
              <a:rPr lang="en-US" sz="1100" smtClean="0"/>
              <a:t>6/4/2022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 dirty="0">
                <a:latin typeface="DFXingShu-B5" panose="03000509000000000000" pitchFamily="65" charset="-120"/>
                <a:ea typeface="DFXingShu-B5" panose="03000509000000000000" pitchFamily="65" charset="-120"/>
              </a:rPr>
              <a:t>真知道祂 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11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82807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EF75-815B-EDDB-6895-7EB18FF2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如何可以真知道神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?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299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b="1" i="0" baseline="3000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17 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求我們主耶穌基督的神、榮耀的父，將那賜人智慧和啟示的靈賞給你們，使你們</a:t>
            </a:r>
            <a:r>
              <a:rPr lang="zh-TW" altLang="en-US" sz="4800" b="0" i="0" dirty="0">
                <a:solidFill>
                  <a:schemeClr val="accent2"/>
                </a:solidFill>
                <a:effectLst/>
                <a:latin typeface="DFPHeiUBold-B5" panose="020B0C00000000000000" pitchFamily="34" charset="-120"/>
                <a:ea typeface="DFPHeiUBold-B5" panose="020B0C00000000000000" pitchFamily="34" charset="-120"/>
              </a:rPr>
              <a:t>真知道祂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。</a:t>
            </a:r>
            <a:endParaRPr lang="en-US" altLang="zh-TW" sz="4800" b="0" i="0" dirty="0">
              <a:solidFill>
                <a:schemeClr val="accent5">
                  <a:lumMod val="75000"/>
                </a:schemeClr>
              </a:solidFill>
              <a:effectLst/>
              <a:latin typeface="DFLiShuW7-B5" panose="03000709000000000000" pitchFamily="65" charset="-120"/>
              <a:ea typeface="DFLiShuW7-B5" panose="03000709000000000000" pitchFamily="65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8752-9D69-4F0F-BD87-1E74C47BDD65}" type="datetime1">
              <a:rPr lang="en-US" sz="1100" smtClean="0"/>
              <a:t>6/5/2022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 dirty="0">
                <a:latin typeface="DFXingShu-B5" panose="03000509000000000000" pitchFamily="65" charset="-120"/>
                <a:ea typeface="DFXingShu-B5" panose="03000509000000000000" pitchFamily="65" charset="-120"/>
              </a:rPr>
              <a:t>真知道祂 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12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32068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EF75-815B-EDDB-6895-7EB18FF2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甚麼才是真知道神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?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b="1" baseline="300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18 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並且照明你們心中的眼睛，使你們知道祂的</a:t>
            </a:r>
            <a:r>
              <a:rPr lang="zh-TW" altLang="en-US" sz="4800" dirty="0">
                <a:solidFill>
                  <a:schemeClr val="accent2"/>
                </a:solidFill>
                <a:latin typeface="DFPHeiUBold-B5" panose="020B0C00000000000000" pitchFamily="34" charset="-120"/>
                <a:ea typeface="DFPHeiUBold-B5" panose="020B0C00000000000000" pitchFamily="34" charset="-120"/>
              </a:rPr>
              <a:t>恩召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有何等指望，祂在聖徒中得的</a:t>
            </a:r>
            <a:r>
              <a:rPr lang="zh-TW" altLang="en-US" sz="4800" dirty="0">
                <a:solidFill>
                  <a:schemeClr val="accent2"/>
                </a:solidFill>
                <a:latin typeface="DFPHeiUBold-B5" panose="020B0C00000000000000" pitchFamily="34" charset="-120"/>
                <a:ea typeface="DFPHeiUBold-B5" panose="020B0C00000000000000" pitchFamily="34" charset="-120"/>
              </a:rPr>
              <a:t>基業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有何等豐盛的榮耀； </a:t>
            </a:r>
            <a:endParaRPr lang="en-US" altLang="zh-TW" sz="4800" dirty="0">
              <a:solidFill>
                <a:schemeClr val="accent5">
                  <a:lumMod val="75000"/>
                </a:schemeClr>
              </a:solidFill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 marL="0" indent="0">
              <a:buNone/>
            </a:pPr>
            <a:r>
              <a:rPr lang="en-US" altLang="zh-TW" sz="4800" b="1" baseline="300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19 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並知道祂向我們這信的人所顯的</a:t>
            </a:r>
            <a:br>
              <a:rPr lang="en-US" altLang="zh-TW" sz="48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</a:br>
            <a:r>
              <a:rPr lang="zh-TW" altLang="en-US" sz="4800" dirty="0">
                <a:solidFill>
                  <a:schemeClr val="accent2"/>
                </a:solidFill>
                <a:latin typeface="DFPHeiUBold-B5" panose="020B0C00000000000000" pitchFamily="34" charset="-120"/>
                <a:ea typeface="DFPHeiUBold-B5" panose="020B0C00000000000000" pitchFamily="34" charset="-120"/>
              </a:rPr>
              <a:t>能力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是何等浩大，</a:t>
            </a:r>
            <a:endParaRPr lang="en-US" altLang="zh-TW" sz="4800" b="0" i="0" dirty="0">
              <a:solidFill>
                <a:schemeClr val="accent5">
                  <a:lumMod val="75000"/>
                </a:schemeClr>
              </a:solidFill>
              <a:effectLst/>
              <a:latin typeface="DFLiShuW7-B5" panose="03000709000000000000" pitchFamily="65" charset="-120"/>
              <a:ea typeface="DFLiShuW7-B5" panose="03000709000000000000" pitchFamily="65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8752-9D69-4F0F-BD87-1E74C47BDD65}" type="datetime1">
              <a:rPr lang="en-US" sz="1100" smtClean="0"/>
              <a:t>6/4/2022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 dirty="0">
                <a:latin typeface="DFXingShu-B5" panose="03000509000000000000" pitchFamily="65" charset="-120"/>
                <a:ea typeface="DFXingShu-B5" panose="03000509000000000000" pitchFamily="65" charset="-120"/>
              </a:rPr>
              <a:t>真知道祂 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13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82404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EF75-815B-EDDB-6895-7EB18FF2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知道神的恩召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0" lang="en-US" altLang="zh-TW" sz="4800" b="1" i="0" u="none" strike="noStrike" kern="1200" cap="none" spc="0" normalizeH="0" baseline="3000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18 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並且照明你們心中的眼睛，使你們知道祂的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DB8631"/>
                </a:solidFill>
                <a:effectLst/>
                <a:uLnTx/>
                <a:uFillTx/>
                <a:latin typeface="DFPHeiUBold-B5" panose="020B0C00000000000000" pitchFamily="34" charset="-120"/>
                <a:ea typeface="DFPHeiUBold-B5" panose="020B0C00000000000000" pitchFamily="34" charset="-120"/>
                <a:cs typeface="+mn-cs"/>
              </a:rPr>
              <a:t>恩召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有何等指望，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…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。</a:t>
            </a:r>
            <a:endParaRPr kumimoji="0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srgbClr val="927C61">
                  <a:lumMod val="75000"/>
                </a:srgbClr>
              </a:solidFill>
              <a:effectLst/>
              <a:uLnTx/>
              <a:uFillTx/>
              <a:latin typeface="DFLiShuW7-B5" panose="03000709000000000000" pitchFamily="65" charset="-120"/>
              <a:ea typeface="DFLiShuW7-B5" panose="03000709000000000000" pitchFamily="65" charset="-120"/>
              <a:cs typeface="+mn-cs"/>
            </a:endParaRPr>
          </a:p>
          <a:p>
            <a:pPr marL="0" indent="0">
              <a:buNone/>
            </a:pPr>
            <a:endParaRPr lang="en-US" altLang="zh-TW" sz="4800" dirty="0">
              <a:solidFill>
                <a:srgbClr val="927C61">
                  <a:lumMod val="75000"/>
                </a:srgbClr>
              </a:solidFill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 marL="0" indent="0">
              <a:buNone/>
            </a:pPr>
            <a:endParaRPr lang="en-US" altLang="zh-TW" sz="4800" b="0" i="0" dirty="0">
              <a:solidFill>
                <a:schemeClr val="accent2"/>
              </a:solidFill>
              <a:effectLst/>
              <a:latin typeface="DFYuanSUBold-B5" panose="020F0E09000000000000" pitchFamily="49" charset="-120"/>
              <a:ea typeface="DFYuanSUBold-B5" panose="020F0E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8752-9D69-4F0F-BD87-1E74C47BDD65}" type="datetime1">
              <a:rPr lang="en-US" sz="1100" smtClean="0"/>
              <a:t>6/5/2022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 dirty="0">
                <a:latin typeface="DFXingShu-B5" panose="03000509000000000000" pitchFamily="65" charset="-120"/>
                <a:ea typeface="DFXingShu-B5" panose="03000509000000000000" pitchFamily="65" charset="-120"/>
              </a:rPr>
              <a:t>真知道祂 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14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91313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EF75-815B-EDDB-6895-7EB18FF2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知道神的恩召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0" lang="en-US" altLang="zh-TW" sz="4800" b="1" i="0" u="none" strike="noStrike" kern="1200" cap="none" spc="0" normalizeH="0" baseline="3000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18 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並且照明你們心中的眼睛，使你們知道祂的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DB8631"/>
                </a:solidFill>
                <a:effectLst/>
                <a:uLnTx/>
                <a:uFillTx/>
                <a:latin typeface="DFPHeiUBold-B5" panose="020B0C00000000000000" pitchFamily="34" charset="-120"/>
                <a:ea typeface="DFPHeiUBold-B5" panose="020B0C00000000000000" pitchFamily="34" charset="-120"/>
                <a:cs typeface="+mn-cs"/>
              </a:rPr>
              <a:t>恩召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有何等指望，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…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。</a:t>
            </a:r>
            <a:endParaRPr kumimoji="0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srgbClr val="927C61">
                  <a:lumMod val="75000"/>
                </a:srgbClr>
              </a:solidFill>
              <a:effectLst/>
              <a:uLnTx/>
              <a:uFillTx/>
              <a:latin typeface="DFLiShuW7-B5" panose="03000709000000000000" pitchFamily="65" charset="-120"/>
              <a:ea typeface="DFLiShuW7-B5" panose="03000709000000000000" pitchFamily="65" charset="-120"/>
              <a:cs typeface="+mn-cs"/>
            </a:endParaRPr>
          </a:p>
          <a:p>
            <a:pPr marL="0" indent="0">
              <a:buNone/>
            </a:pPr>
            <a:endParaRPr lang="en-US" altLang="zh-TW" sz="4800" dirty="0">
              <a:solidFill>
                <a:srgbClr val="927C61">
                  <a:lumMod val="75000"/>
                </a:srgbClr>
              </a:solidFill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DBFBE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Hei-Bd" panose="020B0709000000000000" pitchFamily="49" charset="-120"/>
                <a:ea typeface="DFLiHei-Bd" panose="020B0709000000000000" pitchFamily="49" charset="-120"/>
                <a:cs typeface="+mn-cs"/>
              </a:rPr>
              <a:t>我們有從神而來有指望的</a:t>
            </a: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DB8631"/>
                </a:solidFill>
                <a:effectLst/>
                <a:uLnTx/>
                <a:uFillTx/>
                <a:latin typeface="DFYuanSUBold-B5" panose="020F0E09000000000000" pitchFamily="49" charset="-120"/>
                <a:ea typeface="DFYuanSUBold-B5" panose="020F0E09000000000000" pitchFamily="49" charset="-120"/>
                <a:cs typeface="+mn-cs"/>
              </a:rPr>
              <a:t>恩召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rgbClr val="DB8631"/>
              </a:solidFill>
              <a:effectLst/>
              <a:uLnTx/>
              <a:uFillTx/>
              <a:latin typeface="DFYuanSUBold-B5" panose="020F0E09000000000000" pitchFamily="49" charset="-120"/>
              <a:ea typeface="DFYuanSUBold-B5" panose="020F0E09000000000000" pitchFamily="49" charset="-120"/>
              <a:cs typeface="+mn-cs"/>
            </a:endParaRPr>
          </a:p>
          <a:p>
            <a:pPr marL="0" indent="0">
              <a:buNone/>
            </a:pPr>
            <a:endParaRPr lang="en-US" altLang="zh-TW" sz="4800" b="0" i="0" dirty="0">
              <a:solidFill>
                <a:schemeClr val="accent2"/>
              </a:solidFill>
              <a:effectLst/>
              <a:latin typeface="DFYuanSUBold-B5" panose="020F0E09000000000000" pitchFamily="49" charset="-120"/>
              <a:ea typeface="DFYuanSUBold-B5" panose="020F0E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8752-9D69-4F0F-BD87-1E74C47BDD65}" type="datetime1">
              <a:rPr lang="en-US" sz="1100" smtClean="0"/>
              <a:t>6/5/2022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 dirty="0">
                <a:latin typeface="DFXingShu-B5" panose="03000509000000000000" pitchFamily="65" charset="-120"/>
                <a:ea typeface="DFXingShu-B5" panose="03000509000000000000" pitchFamily="65" charset="-120"/>
              </a:rPr>
              <a:t>真知道祂 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15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04297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EF75-815B-EDDB-6895-7EB18FF2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知道神的基業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DBFBE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altLang="zh-TW" sz="4800" b="1" i="0" u="none" strike="noStrike" kern="1200" cap="none" spc="0" normalizeH="0" baseline="3000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18 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並且照明你們心中的眼睛，使你們知道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…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，祂在聖徒中得的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DB8631"/>
                </a:solidFill>
                <a:effectLst/>
                <a:uLnTx/>
                <a:uFillTx/>
                <a:latin typeface="DFPHeiUBold-B5" panose="020B0C00000000000000" pitchFamily="34" charset="-120"/>
                <a:ea typeface="DFPHeiUBold-B5" panose="020B0C00000000000000" pitchFamily="34" charset="-120"/>
                <a:cs typeface="+mn-cs"/>
              </a:rPr>
              <a:t>基業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有何等豐盛的榮耀。 </a:t>
            </a:r>
            <a:endParaRPr kumimoji="0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srgbClr val="927C61">
                  <a:lumMod val="75000"/>
                </a:srgbClr>
              </a:solidFill>
              <a:effectLst/>
              <a:uLnTx/>
              <a:uFillTx/>
              <a:latin typeface="DFLiShuW7-B5" panose="03000709000000000000" pitchFamily="65" charset="-120"/>
              <a:ea typeface="DFLiShuW7-B5" panose="03000709000000000000" pitchFamily="65" charset="-120"/>
              <a:cs typeface="+mn-cs"/>
            </a:endParaRPr>
          </a:p>
          <a:p>
            <a:pPr marL="0" indent="0">
              <a:buNone/>
            </a:pPr>
            <a:endParaRPr lang="en-US" altLang="zh-TW" sz="4800" dirty="0">
              <a:solidFill>
                <a:srgbClr val="927C61">
                  <a:lumMod val="75000"/>
                </a:srgbClr>
              </a:solidFill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 marL="0" indent="0">
              <a:buNone/>
            </a:pPr>
            <a:endParaRPr lang="en-US" altLang="zh-TW" sz="4800" b="0" i="0" dirty="0">
              <a:solidFill>
                <a:schemeClr val="accent2"/>
              </a:solidFill>
              <a:effectLst/>
              <a:latin typeface="DFYuanSUBold-B5" panose="020F0E09000000000000" pitchFamily="49" charset="-120"/>
              <a:ea typeface="DFYuanSUBold-B5" panose="020F0E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8752-9D69-4F0F-BD87-1E74C47BDD65}" type="datetime1">
              <a:rPr lang="en-US" sz="1100" smtClean="0"/>
              <a:t>6/5/2022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 dirty="0">
                <a:latin typeface="DFXingShu-B5" panose="03000509000000000000" pitchFamily="65" charset="-120"/>
                <a:ea typeface="DFXingShu-B5" panose="03000509000000000000" pitchFamily="65" charset="-120"/>
              </a:rPr>
              <a:t>真知道祂 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16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88416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EF75-815B-EDDB-6895-7EB18FF2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知道神的基業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DBFBE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altLang="zh-TW" sz="4800" b="1" i="0" u="none" strike="noStrike" kern="1200" cap="none" spc="0" normalizeH="0" baseline="3000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18 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並且照明你們心中的眼睛，使你們知道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…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，祂在聖徒中得的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DB8631"/>
                </a:solidFill>
                <a:effectLst/>
                <a:uLnTx/>
                <a:uFillTx/>
                <a:latin typeface="DFPHeiUBold-B5" panose="020B0C00000000000000" pitchFamily="34" charset="-120"/>
                <a:ea typeface="DFPHeiUBold-B5" panose="020B0C00000000000000" pitchFamily="34" charset="-120"/>
                <a:cs typeface="+mn-cs"/>
              </a:rPr>
              <a:t>基業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有何等豐盛的榮耀。 </a:t>
            </a:r>
            <a:endParaRPr kumimoji="0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srgbClr val="927C61">
                  <a:lumMod val="75000"/>
                </a:srgbClr>
              </a:solidFill>
              <a:effectLst/>
              <a:uLnTx/>
              <a:uFillTx/>
              <a:latin typeface="DFLiShuW7-B5" panose="03000709000000000000" pitchFamily="65" charset="-120"/>
              <a:ea typeface="DFLiShuW7-B5" panose="030007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DBFBE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lang="en-US" altLang="zh-TW" sz="4800" dirty="0">
              <a:solidFill>
                <a:srgbClr val="927C61">
                  <a:lumMod val="75000"/>
                </a:srgbClr>
              </a:solidFill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DBFBE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Hei-Bd" panose="020B0709000000000000" pitchFamily="49" charset="-120"/>
                <a:ea typeface="DFLiHei-Bd" panose="020B0709000000000000" pitchFamily="49" charset="-120"/>
                <a:cs typeface="+mn-cs"/>
              </a:rPr>
              <a:t> 我們是神極豐盛而榮耀的</a:t>
            </a: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DB8631"/>
                </a:solidFill>
                <a:effectLst/>
                <a:uLnTx/>
                <a:uFillTx/>
                <a:latin typeface="DFYuanSUBold-B5" panose="020F0E09000000000000" pitchFamily="49" charset="-120"/>
                <a:ea typeface="DFYuanSUBold-B5" panose="020F0E09000000000000" pitchFamily="49" charset="-120"/>
                <a:cs typeface="+mn-cs"/>
              </a:rPr>
              <a:t>基業</a:t>
            </a:r>
            <a:endParaRPr kumimoji="0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srgbClr val="927C61">
                  <a:lumMod val="75000"/>
                </a:srgbClr>
              </a:solidFill>
              <a:effectLst/>
              <a:uLnTx/>
              <a:uFillTx/>
              <a:latin typeface="DFLiShuW7-B5" panose="03000709000000000000" pitchFamily="65" charset="-120"/>
              <a:ea typeface="DFLiShuW7-B5" panose="030007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DBFBE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lang="en-US" altLang="zh-TW" sz="4800" dirty="0">
              <a:solidFill>
                <a:srgbClr val="927C61">
                  <a:lumMod val="75000"/>
                </a:srgbClr>
              </a:solidFill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DBFBE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srgbClr val="927C61">
                  <a:lumMod val="75000"/>
                </a:srgbClr>
              </a:solidFill>
              <a:effectLst/>
              <a:uLnTx/>
              <a:uFillTx/>
              <a:latin typeface="DFLiShuW7-B5" panose="03000709000000000000" pitchFamily="65" charset="-120"/>
              <a:ea typeface="DFLiShuW7-B5" panose="03000709000000000000" pitchFamily="65" charset="-120"/>
              <a:cs typeface="+mn-cs"/>
            </a:endParaRPr>
          </a:p>
          <a:p>
            <a:pPr marL="0" indent="0">
              <a:buNone/>
            </a:pPr>
            <a:endParaRPr lang="en-US" altLang="zh-TW" sz="4800" dirty="0">
              <a:solidFill>
                <a:srgbClr val="927C61">
                  <a:lumMod val="75000"/>
                </a:srgbClr>
              </a:solidFill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 marL="0" indent="0">
              <a:buNone/>
            </a:pPr>
            <a:endParaRPr lang="en-US" altLang="zh-TW" sz="4800" b="0" i="0" dirty="0">
              <a:solidFill>
                <a:schemeClr val="accent2"/>
              </a:solidFill>
              <a:effectLst/>
              <a:latin typeface="DFYuanSUBold-B5" panose="020F0E09000000000000" pitchFamily="49" charset="-120"/>
              <a:ea typeface="DFYuanSUBold-B5" panose="020F0E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8752-9D69-4F0F-BD87-1E74C47BDD65}" type="datetime1">
              <a:rPr lang="en-US" sz="1100" smtClean="0"/>
              <a:t>6/5/2022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 dirty="0">
                <a:latin typeface="DFXingShu-B5" panose="03000509000000000000" pitchFamily="65" charset="-120"/>
                <a:ea typeface="DFXingShu-B5" panose="03000509000000000000" pitchFamily="65" charset="-120"/>
              </a:rPr>
              <a:t>真知道祂 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17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43717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EF75-815B-EDDB-6895-7EB18FF2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知道神的能力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DBFBE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altLang="zh-TW" sz="4800" b="1" i="0" u="none" strike="noStrike" kern="1200" cap="none" spc="0" normalizeH="0" baseline="3000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19 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並知道祂向我們這信的人所顯的</a:t>
            </a:r>
            <a:b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</a:b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DB8631"/>
                </a:solidFill>
                <a:effectLst/>
                <a:uLnTx/>
                <a:uFillTx/>
                <a:latin typeface="DFPHeiUBold-B5" panose="020B0C00000000000000" pitchFamily="34" charset="-120"/>
                <a:ea typeface="DFPHeiUBold-B5" panose="020B0C00000000000000" pitchFamily="34" charset="-120"/>
                <a:cs typeface="+mn-cs"/>
              </a:rPr>
              <a:t>能力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是何等浩大。</a:t>
            </a:r>
            <a:endParaRPr kumimoji="0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srgbClr val="927C61">
                  <a:lumMod val="75000"/>
                </a:srgbClr>
              </a:solidFill>
              <a:effectLst/>
              <a:uLnTx/>
              <a:uFillTx/>
              <a:latin typeface="DFLiShuW7-B5" panose="03000709000000000000" pitchFamily="65" charset="-120"/>
              <a:ea typeface="DFLiShuW7-B5" panose="030007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DBFBE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lang="en-US" altLang="zh-TW" sz="4800" dirty="0">
              <a:solidFill>
                <a:srgbClr val="927C61">
                  <a:lumMod val="75000"/>
                </a:srgbClr>
              </a:solidFill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DBFBE"/>
              </a:buClr>
              <a:buSzPct val="100000"/>
              <a:buNone/>
              <a:tabLst/>
              <a:defRPr/>
            </a:pPr>
            <a:endParaRPr kumimoji="0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srgbClr val="927C61">
                  <a:lumMod val="75000"/>
                </a:srgbClr>
              </a:solidFill>
              <a:effectLst/>
              <a:uLnTx/>
              <a:uFillTx/>
              <a:latin typeface="DFLiShuW7-B5" panose="03000709000000000000" pitchFamily="65" charset="-120"/>
              <a:ea typeface="DFLiShuW7-B5" panose="03000709000000000000" pitchFamily="65" charset="-120"/>
              <a:cs typeface="+mn-cs"/>
            </a:endParaRPr>
          </a:p>
          <a:p>
            <a:pPr marL="0" indent="0">
              <a:buNone/>
            </a:pPr>
            <a:endParaRPr lang="en-US" altLang="zh-TW" sz="4800" dirty="0">
              <a:solidFill>
                <a:srgbClr val="927C61">
                  <a:lumMod val="75000"/>
                </a:srgbClr>
              </a:solidFill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 marL="0" indent="0">
              <a:buNone/>
            </a:pPr>
            <a:endParaRPr lang="en-US" altLang="zh-TW" sz="4800" b="0" i="0" dirty="0">
              <a:solidFill>
                <a:schemeClr val="accent2"/>
              </a:solidFill>
              <a:effectLst/>
              <a:latin typeface="DFYuanSUBold-B5" panose="020F0E09000000000000" pitchFamily="49" charset="-120"/>
              <a:ea typeface="DFYuanSUBold-B5" panose="020F0E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8752-9D69-4F0F-BD87-1E74C47BDD65}" type="datetime1">
              <a:rPr lang="en-US" sz="1100" smtClean="0"/>
              <a:t>6/5/2022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 dirty="0">
                <a:latin typeface="DFXingShu-B5" panose="03000509000000000000" pitchFamily="65" charset="-120"/>
                <a:ea typeface="DFXingShu-B5" panose="03000509000000000000" pitchFamily="65" charset="-120"/>
              </a:rPr>
              <a:t>真知道祂 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18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25018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EF75-815B-EDDB-6895-7EB18FF2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知道神的能力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DBFBE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altLang="zh-TW" sz="4800" b="1" i="0" u="none" strike="noStrike" kern="1200" cap="none" spc="0" normalizeH="0" baseline="3000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19 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並知道祂向我們這信的人所顯的</a:t>
            </a:r>
            <a:b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</a:b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DB8631"/>
                </a:solidFill>
                <a:effectLst/>
                <a:uLnTx/>
                <a:uFillTx/>
                <a:latin typeface="DFPHeiUBold-B5" panose="020B0C00000000000000" pitchFamily="34" charset="-120"/>
                <a:ea typeface="DFPHeiUBold-B5" panose="020B0C00000000000000" pitchFamily="34" charset="-120"/>
                <a:cs typeface="+mn-cs"/>
              </a:rPr>
              <a:t>能力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ShuW7-B5" panose="03000709000000000000" pitchFamily="65" charset="-120"/>
                <a:ea typeface="DFLiShuW7-B5" panose="03000709000000000000" pitchFamily="65" charset="-120"/>
                <a:cs typeface="+mn-cs"/>
              </a:rPr>
              <a:t>是何等浩大。</a:t>
            </a:r>
            <a:endParaRPr kumimoji="0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srgbClr val="927C61">
                  <a:lumMod val="75000"/>
                </a:srgbClr>
              </a:solidFill>
              <a:effectLst/>
              <a:uLnTx/>
              <a:uFillTx/>
              <a:latin typeface="DFLiShuW7-B5" panose="03000709000000000000" pitchFamily="65" charset="-120"/>
              <a:ea typeface="DFLiShuW7-B5" panose="030007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DBFBE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zh-TW" altLang="en-US" sz="4800" dirty="0">
                <a:solidFill>
                  <a:srgbClr val="927C61">
                    <a:lumMod val="75000"/>
                  </a:srgb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 </a:t>
            </a:r>
            <a:endParaRPr lang="en-US" altLang="zh-TW" sz="4800" dirty="0">
              <a:solidFill>
                <a:srgbClr val="927C61">
                  <a:lumMod val="75000"/>
                </a:srgbClr>
              </a:solidFill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DBFBE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27C61">
                    <a:lumMod val="75000"/>
                  </a:srgbClr>
                </a:solidFill>
                <a:effectLst/>
                <a:uLnTx/>
                <a:uFillTx/>
                <a:latin typeface="DFLiHei-Bd" panose="020B0709000000000000" pitchFamily="49" charset="-120"/>
                <a:ea typeface="DFLiHei-Bd" panose="020B0709000000000000" pitchFamily="49" charset="-120"/>
                <a:cs typeface="+mn-cs"/>
              </a:rPr>
              <a:t> 我們有基督從死裡復活的</a:t>
            </a: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DB8631"/>
                </a:solidFill>
                <a:effectLst/>
                <a:uLnTx/>
                <a:uFillTx/>
                <a:latin typeface="DFYuanSUBold-B5" panose="020F0E09000000000000" pitchFamily="49" charset="-120"/>
                <a:ea typeface="DFYuanSUBold-B5" panose="020F0E09000000000000" pitchFamily="49" charset="-120"/>
                <a:cs typeface="+mn-cs"/>
              </a:rPr>
              <a:t>能力</a:t>
            </a:r>
            <a:endParaRPr kumimoji="0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srgbClr val="927C61">
                  <a:lumMod val="75000"/>
                </a:srgbClr>
              </a:solidFill>
              <a:effectLst/>
              <a:uLnTx/>
              <a:uFillTx/>
              <a:latin typeface="DFLiShuW7-B5" panose="03000709000000000000" pitchFamily="65" charset="-120"/>
              <a:ea typeface="DFLiShuW7-B5" panose="030007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DBFBE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lang="en-US" altLang="zh-TW" sz="4800" dirty="0">
              <a:solidFill>
                <a:srgbClr val="927C61">
                  <a:lumMod val="75000"/>
                </a:srgbClr>
              </a:solidFill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DBFBE"/>
              </a:buClr>
              <a:buSzPct val="100000"/>
              <a:buNone/>
              <a:tabLst/>
              <a:defRPr/>
            </a:pPr>
            <a:endParaRPr kumimoji="0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srgbClr val="927C61">
                  <a:lumMod val="75000"/>
                </a:srgbClr>
              </a:solidFill>
              <a:effectLst/>
              <a:uLnTx/>
              <a:uFillTx/>
              <a:latin typeface="DFLiShuW7-B5" panose="03000709000000000000" pitchFamily="65" charset="-120"/>
              <a:ea typeface="DFLiShuW7-B5" panose="03000709000000000000" pitchFamily="65" charset="-120"/>
              <a:cs typeface="+mn-cs"/>
            </a:endParaRPr>
          </a:p>
          <a:p>
            <a:pPr marL="0" indent="0">
              <a:buNone/>
            </a:pPr>
            <a:endParaRPr lang="en-US" altLang="zh-TW" sz="4800" dirty="0">
              <a:solidFill>
                <a:srgbClr val="927C61">
                  <a:lumMod val="75000"/>
                </a:srgbClr>
              </a:solidFill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 marL="0" indent="0">
              <a:buNone/>
            </a:pPr>
            <a:endParaRPr lang="en-US" altLang="zh-TW" sz="4800" b="0" i="0" dirty="0">
              <a:solidFill>
                <a:schemeClr val="accent2"/>
              </a:solidFill>
              <a:effectLst/>
              <a:latin typeface="DFYuanSUBold-B5" panose="020F0E09000000000000" pitchFamily="49" charset="-120"/>
              <a:ea typeface="DFYuanSUBold-B5" panose="020F0E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8752-9D69-4F0F-BD87-1E74C47BDD65}" type="datetime1">
              <a:rPr lang="en-US" sz="1100" smtClean="0"/>
              <a:t>6/5/2022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 dirty="0">
                <a:latin typeface="DFXingShu-B5" panose="03000509000000000000" pitchFamily="65" charset="-120"/>
                <a:ea typeface="DFXingShu-B5" panose="03000509000000000000" pitchFamily="65" charset="-120"/>
              </a:rPr>
              <a:t>真知道祂 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19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90135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EF75-815B-EDDB-6895-7EB18FF2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299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b="1" baseline="300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15 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因此，我既聽見你們信從主耶穌，親愛眾聖徒， </a:t>
            </a:r>
            <a:r>
              <a:rPr lang="en-US" altLang="zh-TW" sz="4800" b="1" baseline="300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16 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就為你們不住地感謝神，禱告的時候常提到你們，</a:t>
            </a:r>
            <a:endParaRPr lang="en-US" altLang="zh-TW" sz="4800" dirty="0">
              <a:solidFill>
                <a:schemeClr val="accent5">
                  <a:lumMod val="75000"/>
                </a:schemeClr>
              </a:solidFill>
              <a:latin typeface="DFLiHei-Bd" panose="020B0709000000000000" pitchFamily="49" charset="-120"/>
              <a:ea typeface="DFLiHei-Bd" panose="020B0709000000000000" pitchFamily="49" charset="-120"/>
            </a:endParaRPr>
          </a:p>
          <a:p>
            <a:pPr marL="0" indent="0">
              <a:buNone/>
            </a:pPr>
            <a:r>
              <a:rPr lang="en-US" altLang="zh-TW" sz="4800" b="1" i="0" baseline="30000" dirty="0">
                <a:solidFill>
                  <a:schemeClr val="accent5">
                    <a:lumMod val="75000"/>
                  </a:schemeClr>
                </a:solidFill>
                <a:effectLst/>
                <a:latin typeface="DFLiHei-Bd" panose="020B0709000000000000" pitchFamily="49" charset="-120"/>
                <a:ea typeface="DFLiHei-Bd" panose="020B0709000000000000" pitchFamily="49" charset="-120"/>
              </a:rPr>
              <a:t>17 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Hei-Bd" panose="020B0709000000000000" pitchFamily="49" charset="-120"/>
                <a:ea typeface="DFLiHei-Bd" panose="020B0709000000000000" pitchFamily="49" charset="-120"/>
              </a:rPr>
              <a:t>求我們主耶穌基督的神、榮耀的父，將那賜人智慧和啟示的靈賞給你們，使你們真知道祂。</a:t>
            </a:r>
            <a:endParaRPr lang="en-US" altLang="zh-TW" sz="4800" b="0" i="0" dirty="0">
              <a:solidFill>
                <a:schemeClr val="accent5">
                  <a:lumMod val="75000"/>
                </a:schemeClr>
              </a:solidFill>
              <a:effectLst/>
              <a:latin typeface="DFLiHei-Bd" panose="020B0709000000000000" pitchFamily="49" charset="-120"/>
              <a:ea typeface="DFLiHei-Bd" panose="020B07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8752-9D69-4F0F-BD87-1E74C47BDD65}" type="datetime1">
              <a:rPr lang="en-US" sz="1100" smtClean="0"/>
              <a:t>6/4/2022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 dirty="0">
                <a:latin typeface="DFXingShu-B5" panose="03000509000000000000" pitchFamily="65" charset="-120"/>
                <a:ea typeface="DFXingShu-B5" panose="03000509000000000000" pitchFamily="65" charset="-120"/>
              </a:rPr>
              <a:t>真知道祂 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34846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EF75-815B-EDDB-6895-7EB18FF2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以弗所書 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1:20-21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59"/>
            <a:ext cx="10058400" cy="42504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b="1" i="0" baseline="3000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20 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就是照祂在基督身上所運行的大能大力，使祂從死裡復活，叫祂在天上坐在自己的右邊， </a:t>
            </a:r>
            <a:endParaRPr lang="en-US" altLang="zh-TW" sz="4800" b="0" i="0" dirty="0">
              <a:solidFill>
                <a:schemeClr val="accent5">
                  <a:lumMod val="75000"/>
                </a:schemeClr>
              </a:solidFill>
              <a:effectLst/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 marL="0" indent="0">
              <a:buNone/>
            </a:pPr>
            <a:r>
              <a:rPr lang="en-US" altLang="zh-TW" sz="4800" b="1" i="0" baseline="3000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21 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遠超過一切執政的、掌權的、有能的、主治的和一切有名的，不但是今世的，連來世的也都超過了；</a:t>
            </a:r>
            <a:endParaRPr lang="en-US" altLang="zh-TW" sz="5400" b="0" i="0" dirty="0">
              <a:solidFill>
                <a:schemeClr val="accent5">
                  <a:lumMod val="75000"/>
                </a:schemeClr>
              </a:solidFill>
              <a:effectLst/>
              <a:latin typeface="DFLiShuW7-B5" panose="03000709000000000000" pitchFamily="65" charset="-120"/>
              <a:ea typeface="DFLiShuW7-B5" panose="03000709000000000000" pitchFamily="65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8752-9D69-4F0F-BD87-1E74C47BDD65}" type="datetime1">
              <a:rPr lang="en-US" sz="1100" smtClean="0"/>
              <a:t>6/5/2022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 dirty="0">
                <a:latin typeface="DFXingShu-B5" panose="03000509000000000000" pitchFamily="65" charset="-120"/>
                <a:ea typeface="DFXingShu-B5" panose="03000509000000000000" pitchFamily="65" charset="-120"/>
              </a:rPr>
              <a:t>真知道祂 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20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58053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EF75-815B-EDDB-6895-7EB18FF2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以弗所書 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1:22-23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59"/>
            <a:ext cx="10058400" cy="42504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b="1" i="0" baseline="3000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22 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又將萬有服在祂的腳下，使祂為教會做萬有之首。 </a:t>
            </a:r>
            <a:r>
              <a:rPr lang="en-US" altLang="zh-TW" sz="4800" b="1" i="0" baseline="3000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23 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教會是祂的身體，是那充滿萬有者所充滿的。</a:t>
            </a:r>
            <a:endParaRPr lang="en-US" altLang="zh-TW" sz="5400" b="0" i="0" dirty="0">
              <a:solidFill>
                <a:schemeClr val="accent5">
                  <a:lumMod val="75000"/>
                </a:schemeClr>
              </a:solidFill>
              <a:effectLst/>
              <a:latin typeface="DFLiShuW7-B5" panose="03000709000000000000" pitchFamily="65" charset="-120"/>
              <a:ea typeface="DFLiShuW7-B5" panose="03000709000000000000" pitchFamily="65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8752-9D69-4F0F-BD87-1E74C47BDD65}" type="datetime1">
              <a:rPr lang="en-US" sz="1100" smtClean="0"/>
              <a:t>6/5/2022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 dirty="0">
                <a:latin typeface="DFXingShu-B5" panose="03000509000000000000" pitchFamily="65" charset="-120"/>
                <a:ea typeface="DFXingShu-B5" panose="03000509000000000000" pitchFamily="65" charset="-120"/>
              </a:rPr>
              <a:t>真知道祂 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21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20752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EF75-815B-EDDB-6895-7EB18FF2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活出基督從死裡復活的新生命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 </a:t>
            </a:r>
            <a:r>
              <a:rPr lang="zh-TW" altLang="en-US" sz="6000" b="0" i="0" dirty="0">
                <a:solidFill>
                  <a:schemeClr val="accent2"/>
                </a:solidFill>
                <a:effectLst/>
                <a:latin typeface="DFYuanSUBold-B5" panose="020F0E09000000000000" pitchFamily="49" charset="-120"/>
                <a:ea typeface="DFYuanSUBold-B5" panose="020F0E09000000000000" pitchFamily="49" charset="-120"/>
              </a:rPr>
              <a:t>祂死，我活；</a:t>
            </a:r>
            <a:endParaRPr lang="en-US" altLang="zh-TW" sz="6000" b="0" i="0" dirty="0">
              <a:solidFill>
                <a:schemeClr val="accent2"/>
              </a:solidFill>
              <a:effectLst/>
              <a:latin typeface="DFYuanSUBold-B5" panose="020F0E09000000000000" pitchFamily="49" charset="-120"/>
              <a:ea typeface="DFYuanSUBold-B5" panose="020F0E09000000000000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6000" dirty="0">
                <a:solidFill>
                  <a:schemeClr val="accent2"/>
                </a:solidFill>
                <a:latin typeface="DFYuanSUBold-B5" panose="020F0E09000000000000" pitchFamily="49" charset="-120"/>
                <a:ea typeface="DFYuanSUBold-B5" panose="020F0E09000000000000" pitchFamily="49" charset="-120"/>
              </a:rPr>
              <a:t> 我死，祂活。</a:t>
            </a:r>
            <a:endParaRPr lang="en-US" altLang="zh-TW" sz="6000" b="0" i="0" dirty="0">
              <a:solidFill>
                <a:schemeClr val="accent2"/>
              </a:solidFill>
              <a:effectLst/>
              <a:latin typeface="DFYuanSUBold-B5" panose="020F0E09000000000000" pitchFamily="49" charset="-120"/>
              <a:ea typeface="DFYuanSUBold-B5" panose="020F0E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8752-9D69-4F0F-BD87-1E74C47BDD65}" type="datetime1">
              <a:rPr lang="en-US" sz="1100" smtClean="0"/>
              <a:t>6/5/2022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 dirty="0">
                <a:latin typeface="DFXingShu-B5" panose="03000509000000000000" pitchFamily="65" charset="-120"/>
                <a:ea typeface="DFXingShu-B5" panose="03000509000000000000" pitchFamily="65" charset="-120"/>
              </a:rPr>
              <a:t>真知道祂 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22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23227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EF75-815B-EDDB-6895-7EB18FF2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從真知道神活出的新生命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6000" dirty="0">
                <a:solidFill>
                  <a:schemeClr val="accent2"/>
                </a:solidFill>
                <a:latin typeface="DFYuanSUBold-B5" panose="020F0E09000000000000" pitchFamily="49" charset="-120"/>
                <a:ea typeface="DFYuanSUBold-B5" panose="020F0E09000000000000" pitchFamily="49" charset="-120"/>
              </a:rPr>
              <a:t> 不服輸，就要認輸；</a:t>
            </a:r>
            <a:endParaRPr lang="en-US" altLang="zh-TW" sz="6000" dirty="0">
              <a:solidFill>
                <a:schemeClr val="accent2"/>
              </a:solidFill>
              <a:latin typeface="DFYuanSUBold-B5" panose="020F0E09000000000000" pitchFamily="49" charset="-120"/>
              <a:ea typeface="DFYuanSUBold-B5" panose="020F0E09000000000000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6000" b="0" i="0" dirty="0">
                <a:solidFill>
                  <a:schemeClr val="accent2"/>
                </a:solidFill>
                <a:effectLst/>
                <a:latin typeface="DFYuanSUBold-B5" panose="020F0E09000000000000" pitchFamily="49" charset="-120"/>
                <a:ea typeface="DFYuanSUBold-B5" panose="020F0E09000000000000" pitchFamily="49" charset="-120"/>
              </a:rPr>
              <a:t> 不認錯，你就錯了。</a:t>
            </a:r>
            <a:endParaRPr lang="en-US" altLang="zh-TW" sz="6000" b="0" i="0" dirty="0">
              <a:solidFill>
                <a:schemeClr val="accent2"/>
              </a:solidFill>
              <a:effectLst/>
              <a:latin typeface="DFYuanSUBold-B5" panose="020F0E09000000000000" pitchFamily="49" charset="-120"/>
              <a:ea typeface="DFYuanSUBold-B5" panose="020F0E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8752-9D69-4F0F-BD87-1E74C47BDD65}" type="datetime1">
              <a:rPr lang="en-US" sz="1100" smtClean="0"/>
              <a:t>6/5/2022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 dirty="0">
                <a:latin typeface="DFXingShu-B5" panose="03000509000000000000" pitchFamily="65" charset="-120"/>
                <a:ea typeface="DFXingShu-B5" panose="03000509000000000000" pitchFamily="65" charset="-120"/>
              </a:rPr>
              <a:t>真知道祂 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23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3527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EF75-815B-EDDB-6895-7EB18FF2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甚麼才是真知道神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?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 </a:t>
            </a:r>
            <a:r>
              <a:rPr lang="zh-TW" altLang="en-US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Hei-Bd" panose="020B0709000000000000" pitchFamily="49" charset="-120"/>
                <a:ea typeface="DFLiHei-Bd" panose="020B0709000000000000" pitchFamily="49" charset="-120"/>
              </a:rPr>
              <a:t>我們有從神而來有指望的</a:t>
            </a:r>
            <a:r>
              <a:rPr lang="zh-TW" altLang="en-US" sz="6000" b="0" i="0" dirty="0">
                <a:solidFill>
                  <a:schemeClr val="accent2"/>
                </a:solidFill>
                <a:effectLst/>
                <a:latin typeface="DFYuanSUBold-B5" panose="020F0E09000000000000" pitchFamily="49" charset="-120"/>
                <a:ea typeface="DFYuanSUBold-B5" panose="020F0E09000000000000" pitchFamily="49" charset="-120"/>
              </a:rPr>
              <a:t>恩召</a:t>
            </a:r>
            <a:endParaRPr lang="en-US" altLang="zh-TW" sz="5400" b="0" i="0" dirty="0">
              <a:solidFill>
                <a:schemeClr val="accent2"/>
              </a:solidFill>
              <a:effectLst/>
              <a:latin typeface="DFYuanSUBold-B5" panose="020F0E09000000000000" pitchFamily="49" charset="-120"/>
              <a:ea typeface="DFYuanSUBold-B5" panose="020F0E09000000000000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 我們是神極豐盛而榮耀的</a:t>
            </a:r>
            <a:r>
              <a:rPr lang="zh-TW" altLang="en-US" sz="6000" dirty="0">
                <a:solidFill>
                  <a:schemeClr val="accent2"/>
                </a:solidFill>
                <a:latin typeface="DFYuanSUBold-B5" panose="020F0E09000000000000" pitchFamily="49" charset="-120"/>
                <a:ea typeface="DFYuanSUBold-B5" panose="020F0E09000000000000" pitchFamily="49" charset="-120"/>
              </a:rPr>
              <a:t>基業</a:t>
            </a:r>
            <a:endParaRPr lang="en-US" altLang="zh-TW" sz="5400" dirty="0">
              <a:solidFill>
                <a:schemeClr val="accent2"/>
              </a:solidFill>
              <a:latin typeface="DFYuanSUBold-B5" panose="020F0E09000000000000" pitchFamily="49" charset="-120"/>
              <a:ea typeface="DFYuanSUBold-B5" panose="020F0E09000000000000" pitchFamily="49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54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Hei-Bd" panose="020B0709000000000000" pitchFamily="49" charset="-120"/>
                <a:ea typeface="DFLiHei-Bd" panose="020B0709000000000000" pitchFamily="49" charset="-120"/>
              </a:rPr>
              <a:t> 我們有基督從死裡復活的</a:t>
            </a:r>
            <a:r>
              <a:rPr lang="zh-TW" altLang="en-US" sz="6000" b="0" i="0" dirty="0">
                <a:solidFill>
                  <a:schemeClr val="accent2"/>
                </a:solidFill>
                <a:effectLst/>
                <a:latin typeface="DFYuanSUBold-B5" panose="020F0E09000000000000" pitchFamily="49" charset="-120"/>
                <a:ea typeface="DFYuanSUBold-B5" panose="020F0E09000000000000" pitchFamily="49" charset="-120"/>
              </a:rPr>
              <a:t>能力</a:t>
            </a:r>
            <a:endParaRPr lang="en-US" altLang="zh-TW" sz="4800" b="0" i="0" dirty="0">
              <a:solidFill>
                <a:schemeClr val="accent2"/>
              </a:solidFill>
              <a:effectLst/>
              <a:latin typeface="DFYuanSUBold-B5" panose="020F0E09000000000000" pitchFamily="49" charset="-120"/>
              <a:ea typeface="DFYuanSUBold-B5" panose="020F0E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8752-9D69-4F0F-BD87-1E74C47BDD65}" type="datetime1">
              <a:rPr lang="en-US" sz="1100" smtClean="0"/>
              <a:t>6/5/2022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 dirty="0">
                <a:latin typeface="DFXingShu-B5" panose="03000509000000000000" pitchFamily="65" charset="-120"/>
                <a:ea typeface="DFXingShu-B5" panose="03000509000000000000" pitchFamily="65" charset="-120"/>
              </a:rPr>
              <a:t>真知道祂 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24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81388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EF75-815B-EDDB-6895-7EB18FF2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b="1" baseline="300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18 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並且照明你們心中的眼睛，使你們知道祂的恩召有何等指望，祂在聖徒中得的基業有何等豐盛的榮耀； </a:t>
            </a:r>
            <a:endParaRPr lang="en-US" altLang="zh-TW" sz="4800" dirty="0">
              <a:solidFill>
                <a:schemeClr val="accent5">
                  <a:lumMod val="75000"/>
                </a:schemeClr>
              </a:solidFill>
              <a:latin typeface="DFLiHei-Bd" panose="020B0709000000000000" pitchFamily="49" charset="-120"/>
              <a:ea typeface="DFLiHei-Bd" panose="020B0709000000000000" pitchFamily="49" charset="-120"/>
            </a:endParaRPr>
          </a:p>
          <a:p>
            <a:pPr marL="0" indent="0">
              <a:buNone/>
            </a:pPr>
            <a:r>
              <a:rPr lang="en-US" altLang="zh-TW" sz="4800" b="1" baseline="300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19 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並知道祂向我們這信的人所顯的能力是何等浩大，</a:t>
            </a:r>
            <a:endParaRPr lang="en-US" altLang="zh-TW" sz="4800" b="0" i="0" dirty="0">
              <a:solidFill>
                <a:schemeClr val="accent5">
                  <a:lumMod val="75000"/>
                </a:schemeClr>
              </a:solidFill>
              <a:effectLst/>
              <a:latin typeface="DFLiHei-Bd" panose="020B0709000000000000" pitchFamily="49" charset="-120"/>
              <a:ea typeface="DFLiHei-Bd" panose="020B07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8752-9D69-4F0F-BD87-1E74C47BDD65}" type="datetime1">
              <a:rPr lang="en-US" sz="1100" smtClean="0"/>
              <a:t>6/4/2022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 dirty="0">
                <a:latin typeface="DFXingShu-B5" panose="03000509000000000000" pitchFamily="65" charset="-120"/>
                <a:ea typeface="DFXingShu-B5" panose="03000509000000000000" pitchFamily="65" charset="-120"/>
              </a:rPr>
              <a:t>真知道祂 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79159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EF75-815B-EDDB-6895-7EB18FF2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b="1" baseline="300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18 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並且照明你們心中的眼睛，使你們知道祂的恩召有何等指望，祂在聖徒中得的基業有何等豐盛的榮耀； </a:t>
            </a:r>
            <a:endParaRPr lang="en-US" altLang="zh-TW" sz="4800" dirty="0">
              <a:solidFill>
                <a:schemeClr val="accent5">
                  <a:lumMod val="75000"/>
                </a:schemeClr>
              </a:solidFill>
              <a:latin typeface="DFLiHei-Bd" panose="020B0709000000000000" pitchFamily="49" charset="-120"/>
              <a:ea typeface="DFLiHei-Bd" panose="020B0709000000000000" pitchFamily="49" charset="-120"/>
            </a:endParaRPr>
          </a:p>
          <a:p>
            <a:pPr marL="0" indent="0">
              <a:buNone/>
            </a:pPr>
            <a:r>
              <a:rPr lang="en-US" altLang="zh-TW" sz="4800" b="1" baseline="300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19 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Hei-Bd" panose="020B0709000000000000" pitchFamily="49" charset="-120"/>
                <a:ea typeface="DFLiHei-Bd" panose="020B0709000000000000" pitchFamily="49" charset="-120"/>
              </a:rPr>
              <a:t>並知道祂向我們這信的人所顯的能力是何等浩大，</a:t>
            </a:r>
            <a:endParaRPr lang="en-US" altLang="zh-TW" sz="4800" b="0" i="0" dirty="0">
              <a:solidFill>
                <a:schemeClr val="accent5">
                  <a:lumMod val="75000"/>
                </a:schemeClr>
              </a:solidFill>
              <a:effectLst/>
              <a:latin typeface="DFLiHei-Bd" panose="020B0709000000000000" pitchFamily="49" charset="-120"/>
              <a:ea typeface="DFLiHei-Bd" panose="020B07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8752-9D69-4F0F-BD87-1E74C47BDD65}" type="datetime1">
              <a:rPr lang="en-US" sz="1100" smtClean="0"/>
              <a:t>6/4/2022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 dirty="0">
                <a:latin typeface="DFXingShu-B5" panose="03000509000000000000" pitchFamily="65" charset="-120"/>
                <a:ea typeface="DFXingShu-B5" panose="03000509000000000000" pitchFamily="65" charset="-120"/>
              </a:rPr>
              <a:t>真知道祂 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12586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EF75-815B-EDDB-6895-7EB18FF2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59"/>
            <a:ext cx="10058400" cy="42504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b="1" i="0" baseline="30000" dirty="0">
                <a:solidFill>
                  <a:schemeClr val="accent5">
                    <a:lumMod val="75000"/>
                  </a:schemeClr>
                </a:solidFill>
                <a:effectLst/>
                <a:latin typeface="DFLiHei-Bd" panose="020B0709000000000000" pitchFamily="49" charset="-120"/>
                <a:ea typeface="DFLiHei-Bd" panose="020B0709000000000000" pitchFamily="49" charset="-120"/>
              </a:rPr>
              <a:t>20 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Hei-Bd" panose="020B0709000000000000" pitchFamily="49" charset="-120"/>
                <a:ea typeface="DFLiHei-Bd" panose="020B0709000000000000" pitchFamily="49" charset="-120"/>
              </a:rPr>
              <a:t>就是照祂在基督身上所運行的大能大力，使祂從死裡復活，叫祂在天上坐在自己的右邊， </a:t>
            </a:r>
            <a:endParaRPr lang="en-US" altLang="zh-TW" sz="4800" b="0" i="0" dirty="0">
              <a:solidFill>
                <a:schemeClr val="accent5">
                  <a:lumMod val="75000"/>
                </a:schemeClr>
              </a:solidFill>
              <a:effectLst/>
              <a:latin typeface="DFLiHei-Bd" panose="020B0709000000000000" pitchFamily="49" charset="-120"/>
              <a:ea typeface="DFLiHei-Bd" panose="020B0709000000000000" pitchFamily="49" charset="-120"/>
            </a:endParaRPr>
          </a:p>
          <a:p>
            <a:pPr marL="0" indent="0">
              <a:buNone/>
            </a:pPr>
            <a:r>
              <a:rPr lang="en-US" altLang="zh-TW" sz="4800" b="1" i="0" baseline="30000" dirty="0">
                <a:solidFill>
                  <a:schemeClr val="accent5">
                    <a:lumMod val="75000"/>
                  </a:schemeClr>
                </a:solidFill>
                <a:effectLst/>
                <a:latin typeface="DFLiHei-Bd" panose="020B0709000000000000" pitchFamily="49" charset="-120"/>
                <a:ea typeface="DFLiHei-Bd" panose="020B0709000000000000" pitchFamily="49" charset="-120"/>
              </a:rPr>
              <a:t>21 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Hei-Bd" panose="020B0709000000000000" pitchFamily="49" charset="-120"/>
                <a:ea typeface="DFLiHei-Bd" panose="020B0709000000000000" pitchFamily="49" charset="-120"/>
              </a:rPr>
              <a:t>遠超過一切執政的、掌權的、有能的、主治的和一切有名的，不但是今世的，連來世的也都超過了；</a:t>
            </a:r>
            <a:endParaRPr lang="en-US" altLang="zh-TW" sz="5400" b="0" i="0" dirty="0">
              <a:solidFill>
                <a:schemeClr val="accent5">
                  <a:lumMod val="75000"/>
                </a:schemeClr>
              </a:solidFill>
              <a:effectLst/>
              <a:latin typeface="DFLiHei-Bd" panose="020B0709000000000000" pitchFamily="49" charset="-120"/>
              <a:ea typeface="DFLiHei-Bd" panose="020B07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8752-9D69-4F0F-BD87-1E74C47BDD65}" type="datetime1">
              <a:rPr lang="en-US" sz="1100" smtClean="0"/>
              <a:t>6/4/2022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 dirty="0">
                <a:latin typeface="DFXingShu-B5" panose="03000509000000000000" pitchFamily="65" charset="-120"/>
                <a:ea typeface="DFXingShu-B5" panose="03000509000000000000" pitchFamily="65" charset="-120"/>
              </a:rPr>
              <a:t>真知道祂 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57074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EF75-815B-EDDB-6895-7EB18FF2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59"/>
            <a:ext cx="10058400" cy="42504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b="1" i="0" baseline="30000" dirty="0">
                <a:solidFill>
                  <a:schemeClr val="accent5">
                    <a:lumMod val="75000"/>
                  </a:schemeClr>
                </a:solidFill>
                <a:effectLst/>
                <a:latin typeface="DFLiHei-Bd" panose="020B0709000000000000" pitchFamily="49" charset="-120"/>
                <a:ea typeface="DFLiHei-Bd" panose="020B0709000000000000" pitchFamily="49" charset="-120"/>
              </a:rPr>
              <a:t>22 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Hei-Bd" panose="020B0709000000000000" pitchFamily="49" charset="-120"/>
                <a:ea typeface="DFLiHei-Bd" panose="020B0709000000000000" pitchFamily="49" charset="-120"/>
              </a:rPr>
              <a:t>又將萬有服在祂的腳下，使祂為教會做萬有之首。 </a:t>
            </a:r>
            <a:endParaRPr lang="en-US" altLang="zh-TW" sz="4800" b="0" i="0" dirty="0">
              <a:solidFill>
                <a:schemeClr val="accent5">
                  <a:lumMod val="75000"/>
                </a:schemeClr>
              </a:solidFill>
              <a:effectLst/>
              <a:latin typeface="DFLiHei-Bd" panose="020B0709000000000000" pitchFamily="49" charset="-120"/>
              <a:ea typeface="DFLiHei-Bd" panose="020B0709000000000000" pitchFamily="49" charset="-120"/>
            </a:endParaRPr>
          </a:p>
          <a:p>
            <a:pPr marL="0" indent="0">
              <a:buNone/>
            </a:pPr>
            <a:r>
              <a:rPr lang="en-US" altLang="zh-TW" sz="4800" b="1" i="0" baseline="30000" dirty="0">
                <a:solidFill>
                  <a:schemeClr val="accent5">
                    <a:lumMod val="75000"/>
                  </a:schemeClr>
                </a:solidFill>
                <a:effectLst/>
                <a:latin typeface="DFLiHei-Bd" panose="020B0709000000000000" pitchFamily="49" charset="-120"/>
                <a:ea typeface="DFLiHei-Bd" panose="020B0709000000000000" pitchFamily="49" charset="-120"/>
              </a:rPr>
              <a:t>23 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Hei-Bd" panose="020B0709000000000000" pitchFamily="49" charset="-120"/>
                <a:ea typeface="DFLiHei-Bd" panose="020B0709000000000000" pitchFamily="49" charset="-120"/>
              </a:rPr>
              <a:t>教會是祂的身體，是那充滿萬有者所充滿的。</a:t>
            </a:r>
            <a:endParaRPr lang="en-US" altLang="zh-TW" sz="5400" b="0" i="0" dirty="0">
              <a:solidFill>
                <a:schemeClr val="accent5">
                  <a:lumMod val="75000"/>
                </a:schemeClr>
              </a:solidFill>
              <a:effectLst/>
              <a:latin typeface="DFLiHei-Bd" panose="020B0709000000000000" pitchFamily="49" charset="-120"/>
              <a:ea typeface="DFLiHei-Bd" panose="020B0709000000000000" pitchFamily="49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8752-9D69-4F0F-BD87-1E74C47BDD65}" type="datetime1">
              <a:rPr lang="en-US" sz="1100" smtClean="0"/>
              <a:t>6/4/2022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 dirty="0">
                <a:latin typeface="DFXingShu-B5" panose="03000509000000000000" pitchFamily="65" charset="-120"/>
                <a:ea typeface="DFXingShu-B5" panose="03000509000000000000" pitchFamily="65" charset="-120"/>
              </a:rPr>
              <a:t>真知道祂 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83111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5EA32-56A4-48F8-AB5F-221A0C4A2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083" y="768784"/>
            <a:ext cx="10058400" cy="3566160"/>
          </a:xfrm>
        </p:spPr>
        <p:txBody>
          <a:bodyPr/>
          <a:lstStyle/>
          <a:p>
            <a:r>
              <a:rPr lang="zh-TW" altLang="en-US" sz="8800" dirty="0">
                <a:solidFill>
                  <a:schemeClr val="accent5">
                    <a:lumMod val="75000"/>
                  </a:schemeClr>
                </a:solidFill>
                <a:latin typeface="DFYanKaiW9-B5" panose="03000909000000000000" pitchFamily="65" charset="-120"/>
                <a:ea typeface="DFYanKaiW9-B5" panose="03000909000000000000" pitchFamily="65" charset="-120"/>
              </a:rPr>
              <a:t>真知道祂</a:t>
            </a:r>
            <a:br>
              <a:rPr lang="en-US" altLang="zh-TW" sz="8800" dirty="0">
                <a:solidFill>
                  <a:schemeClr val="accent5">
                    <a:lumMod val="75000"/>
                  </a:schemeClr>
                </a:solidFill>
                <a:latin typeface="DFYanKaiW9-B5" panose="03000909000000000000" pitchFamily="65" charset="-120"/>
                <a:ea typeface="DFYanKaiW9-B5" panose="03000909000000000000" pitchFamily="65" charset="-120"/>
              </a:rPr>
            </a:br>
            <a:r>
              <a:rPr lang="en-US" altLang="zh-TW" sz="4800" dirty="0">
                <a:solidFill>
                  <a:schemeClr val="accent5"/>
                </a:solidFill>
                <a:latin typeface="Segoe UI" panose="020B0502040204020203" pitchFamily="34" charset="0"/>
                <a:ea typeface="DFXingKaiW5-B5" panose="03000509000000000000" pitchFamily="65" charset="-120"/>
                <a:cs typeface="Segoe UI" panose="020B0502040204020203" pitchFamily="34" charset="0"/>
              </a:rPr>
              <a:t>--- </a:t>
            </a:r>
            <a:r>
              <a:rPr lang="zh-TW" altLang="en-US" sz="4800" dirty="0">
                <a:solidFill>
                  <a:schemeClr val="accent5"/>
                </a:solidFill>
                <a:latin typeface="Segoe UI" panose="020B0502040204020203" pitchFamily="34" charset="0"/>
                <a:ea typeface="DFXingKaiW5-B5" panose="03000509000000000000" pitchFamily="65" charset="-120"/>
                <a:cs typeface="Segoe UI" panose="020B0502040204020203" pitchFamily="34" charset="0"/>
              </a:rPr>
              <a:t>基督徒必須知道的三件事</a:t>
            </a:r>
            <a:endParaRPr lang="en-US" dirty="0">
              <a:solidFill>
                <a:schemeClr val="accent5"/>
              </a:solidFill>
              <a:latin typeface="Segoe UI" panose="020B0502040204020203" pitchFamily="34" charset="0"/>
              <a:ea typeface="DFXingKaiW5-B5" panose="03000509000000000000" pitchFamily="65" charset="-120"/>
              <a:cs typeface="Segoe UI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以弗所書</a:t>
            </a:r>
            <a:r>
              <a:rPr lang="en-US" altLang="zh-TW" sz="4400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1:15-23</a:t>
            </a:r>
            <a:endParaRPr lang="en-US" sz="4400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BA59-F756-4742-874A-EDF08263F71D}" type="datetime1">
              <a:rPr lang="en-US" sz="1400" smtClean="0"/>
              <a:t>6/4/2022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 dirty="0">
                <a:latin typeface="DFXingShu-B5" panose="03000509000000000000" pitchFamily="65" charset="-120"/>
                <a:ea typeface="DFXingShu-B5" panose="03000509000000000000" pitchFamily="65" charset="-120"/>
              </a:rPr>
              <a:t>真知道祂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20970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6952E1D-978D-C7CC-CA22-96F550279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為何需要真知道神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?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b="1" baseline="300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15 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因此，我既聽見你們</a:t>
            </a:r>
            <a:r>
              <a:rPr lang="zh-TW" altLang="en-US" sz="4800" dirty="0">
                <a:solidFill>
                  <a:schemeClr val="accent2"/>
                </a:solidFill>
                <a:latin typeface="DFPHeiUBold-B5" panose="020B0C00000000000000" pitchFamily="34" charset="-120"/>
                <a:ea typeface="DFPHeiUBold-B5" panose="020B0C00000000000000" pitchFamily="34" charset="-120"/>
              </a:rPr>
              <a:t>信從主耶穌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，</a:t>
            </a:r>
            <a:r>
              <a:rPr lang="zh-TW" altLang="en-US" sz="4800" dirty="0">
                <a:solidFill>
                  <a:schemeClr val="accent2"/>
                </a:solidFill>
                <a:latin typeface="DFPHeiUBold-B5" panose="020B0C00000000000000" pitchFamily="34" charset="-120"/>
                <a:ea typeface="DFPHeiUBold-B5" panose="020B0C00000000000000" pitchFamily="34" charset="-120"/>
              </a:rPr>
              <a:t>親愛眾聖徒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， </a:t>
            </a:r>
            <a:endParaRPr lang="en-US" altLang="zh-TW" sz="4800" dirty="0">
              <a:solidFill>
                <a:schemeClr val="accent5">
                  <a:lumMod val="75000"/>
                </a:schemeClr>
              </a:solidFill>
              <a:latin typeface="DFLiShuW7-B5" panose="03000709000000000000" pitchFamily="65" charset="-120"/>
              <a:ea typeface="DFLiShuW7-B5" panose="03000709000000000000" pitchFamily="65" charset="-120"/>
            </a:endParaRPr>
          </a:p>
          <a:p>
            <a:pPr marL="0" indent="0">
              <a:buNone/>
            </a:pPr>
            <a:r>
              <a:rPr lang="en-US" altLang="zh-TW" sz="4800" b="1" baseline="300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16 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DFLiShuW7-B5" panose="03000709000000000000" pitchFamily="65" charset="-120"/>
                <a:ea typeface="DFLiShuW7-B5" panose="03000709000000000000" pitchFamily="65" charset="-120"/>
              </a:rPr>
              <a:t>就為你們不住地感謝神，禱告的時候常提到你們，</a:t>
            </a:r>
            <a:endParaRPr lang="en-US" altLang="zh-TW" sz="4800" dirty="0">
              <a:solidFill>
                <a:schemeClr val="accent5">
                  <a:lumMod val="75000"/>
                </a:schemeClr>
              </a:solidFill>
              <a:latin typeface="DFLiShuW7-B5" panose="03000709000000000000" pitchFamily="65" charset="-120"/>
              <a:ea typeface="DFLiShuW7-B5" panose="03000709000000000000" pitchFamily="65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8752-9D69-4F0F-BD87-1E74C47BDD65}" type="datetime1">
              <a:rPr lang="en-US" sz="1100" smtClean="0"/>
              <a:t>6/4/2022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 dirty="0">
                <a:latin typeface="DFXingShu-B5" panose="03000509000000000000" pitchFamily="65" charset="-120"/>
                <a:ea typeface="DFXingShu-B5" panose="03000509000000000000" pitchFamily="65" charset="-120"/>
              </a:rPr>
              <a:t>真知道祂 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24076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EF75-815B-EDDB-6895-7EB18FF2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如何可以真知道神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  <a:latin typeface="DFXingKaiW5-B5" panose="03000509000000000000" pitchFamily="65" charset="-120"/>
                <a:ea typeface="DFXingKaiW5-B5" panose="03000509000000000000" pitchFamily="65" charset="-120"/>
              </a:rPr>
              <a:t>?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DFXingKaiW5-B5" panose="03000509000000000000" pitchFamily="65" charset="-120"/>
              <a:ea typeface="DFXingKaiW5-B5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85E8C-71E9-468D-BE7C-38165C7D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299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b="1" i="0" baseline="3000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17 </a:t>
            </a:r>
            <a:r>
              <a:rPr lang="zh-TW" altLang="en-US" sz="4800" b="0" i="0" dirty="0">
                <a:solidFill>
                  <a:schemeClr val="accent2"/>
                </a:solidFill>
                <a:effectLst/>
                <a:latin typeface="DFPHeiUBold-B5" panose="020B0C00000000000000" pitchFamily="34" charset="-120"/>
                <a:ea typeface="DFPHeiUBold-B5" panose="020B0C00000000000000" pitchFamily="34" charset="-120"/>
              </a:rPr>
              <a:t>求</a:t>
            </a:r>
            <a:r>
              <a:rPr lang="zh-TW" altLang="en-US" sz="4800" b="0" i="0" dirty="0">
                <a:solidFill>
                  <a:schemeClr val="accent5">
                    <a:lumMod val="75000"/>
                  </a:schemeClr>
                </a:solidFill>
                <a:effectLst/>
                <a:latin typeface="DFLiShuW7-B5" panose="03000709000000000000" pitchFamily="65" charset="-120"/>
                <a:ea typeface="DFLiShuW7-B5" panose="03000709000000000000" pitchFamily="65" charset="-120"/>
              </a:rPr>
              <a:t>我們主耶穌基督的神、榮耀的父，將那賜人智慧和啟示的靈賞給你們，使你們真知道祂。</a:t>
            </a:r>
            <a:endParaRPr lang="en-US" altLang="zh-TW" sz="4800" b="0" i="0" dirty="0">
              <a:solidFill>
                <a:schemeClr val="accent5">
                  <a:lumMod val="75000"/>
                </a:schemeClr>
              </a:solidFill>
              <a:effectLst/>
              <a:latin typeface="DFLiShuW7-B5" panose="03000709000000000000" pitchFamily="65" charset="-120"/>
              <a:ea typeface="DFLiShuW7-B5" panose="03000709000000000000" pitchFamily="65" charset="-12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42E-9723-488B-8432-96E1ED7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8752-9D69-4F0F-BD87-1E74C47BDD65}" type="datetime1">
              <a:rPr lang="en-US" sz="1100" smtClean="0"/>
              <a:t>6/4/2022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CC7-8550-4685-A0F5-949C94A0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400" dirty="0">
                <a:latin typeface="DFXingShu-B5" panose="03000509000000000000" pitchFamily="65" charset="-120"/>
                <a:ea typeface="DFXingShu-B5" panose="03000509000000000000" pitchFamily="65" charset="-120"/>
              </a:rPr>
              <a:t>真知道祂     陳堯健牧師</a:t>
            </a:r>
            <a:endParaRPr lang="en-US" sz="1400" dirty="0">
              <a:latin typeface="DFXingShu-B5" panose="03000509000000000000" pitchFamily="65" charset="-120"/>
              <a:ea typeface="DFXingShu-B5" panose="03000509000000000000" pitchFamily="65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698F-6343-43E1-B172-8ED618BE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z="1400" smtClean="0"/>
              <a:pPr/>
              <a:t>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1773328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9535</TotalTime>
  <Words>1148</Words>
  <Application>Microsoft Office PowerPoint</Application>
  <PresentationFormat>Widescreen</PresentationFormat>
  <Paragraphs>139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DFLiShuW7-B5</vt:lpstr>
      <vt:lpstr>Calibri</vt:lpstr>
      <vt:lpstr>Calibri Light</vt:lpstr>
      <vt:lpstr>DFXingKaiW5-B5</vt:lpstr>
      <vt:lpstr>DFYuanSUBold-B5</vt:lpstr>
      <vt:lpstr>DFPHeiUBold-B5</vt:lpstr>
      <vt:lpstr>Arial</vt:lpstr>
      <vt:lpstr>DFLiHei-Bd</vt:lpstr>
      <vt:lpstr>DFXingShu-B5</vt:lpstr>
      <vt:lpstr>DFYanKaiW9-B5</vt:lpstr>
      <vt:lpstr>Segoe UI</vt:lpstr>
      <vt:lpstr>Retrospect</vt:lpstr>
      <vt:lpstr>真知道祂 --- 基督徒必須知道的三件事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真知道祂 --- 基督徒必須知道的三件事</vt:lpstr>
      <vt:lpstr>為何需要真知道神?</vt:lpstr>
      <vt:lpstr>如何可以真知道神?</vt:lpstr>
      <vt:lpstr>如何可以真知道神?</vt:lpstr>
      <vt:lpstr>如何可以真知道神?</vt:lpstr>
      <vt:lpstr>如何可以真知道神?</vt:lpstr>
      <vt:lpstr>甚麼才是真知道神?</vt:lpstr>
      <vt:lpstr>知道神的恩召</vt:lpstr>
      <vt:lpstr>知道神的恩召</vt:lpstr>
      <vt:lpstr>知道神的基業</vt:lpstr>
      <vt:lpstr>知道神的基業</vt:lpstr>
      <vt:lpstr>知道神的能力</vt:lpstr>
      <vt:lpstr>知道神的能力</vt:lpstr>
      <vt:lpstr>以弗所書 1:20-21</vt:lpstr>
      <vt:lpstr>以弗所書 1:22-23</vt:lpstr>
      <vt:lpstr>活出基督從死裡復活的新生命</vt:lpstr>
      <vt:lpstr>從真知道神活出的新生命</vt:lpstr>
      <vt:lpstr>甚麼才是真知道神?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主，我在這裡</dc:title>
  <dc:creator>Yao-chien Chen</dc:creator>
  <cp:lastModifiedBy>Yao-chien Chen</cp:lastModifiedBy>
  <cp:revision>8</cp:revision>
  <cp:lastPrinted>2022-05-15T08:42:32Z</cp:lastPrinted>
  <dcterms:created xsi:type="dcterms:W3CDTF">2021-06-25T22:58:07Z</dcterms:created>
  <dcterms:modified xsi:type="dcterms:W3CDTF">2022-06-05T12:28:15Z</dcterms:modified>
</cp:coreProperties>
</file>