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notesMasterIdLst>
    <p:notesMasterId r:id="rId25"/>
  </p:notesMasterIdLst>
  <p:sldIdLst>
    <p:sldId id="369" r:id="rId2"/>
    <p:sldId id="402" r:id="rId3"/>
    <p:sldId id="405" r:id="rId4"/>
    <p:sldId id="404" r:id="rId5"/>
    <p:sldId id="426" r:id="rId6"/>
    <p:sldId id="415" r:id="rId7"/>
    <p:sldId id="406" r:id="rId8"/>
    <p:sldId id="423" r:id="rId9"/>
    <p:sldId id="420" r:id="rId10"/>
    <p:sldId id="424" r:id="rId11"/>
    <p:sldId id="409" r:id="rId12"/>
    <p:sldId id="410" r:id="rId13"/>
    <p:sldId id="411" r:id="rId14"/>
    <p:sldId id="408" r:id="rId15"/>
    <p:sldId id="407" r:id="rId16"/>
    <p:sldId id="416" r:id="rId17"/>
    <p:sldId id="412" r:id="rId18"/>
    <p:sldId id="414" r:id="rId19"/>
    <p:sldId id="417" r:id="rId20"/>
    <p:sldId id="413" r:id="rId21"/>
    <p:sldId id="422" r:id="rId22"/>
    <p:sldId id="425" r:id="rId23"/>
    <p:sldId id="419" r:id="rId2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43F54F-4B70-4AEB-8BFB-FCE88EE51E85}" v="35" dt="2022-05-22T11:57:49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o-chien Chen" userId="9e9f84eda89023ab" providerId="LiveId" clId="{7743F54F-4B70-4AEB-8BFB-FCE88EE51E85}"/>
    <pc:docChg chg="undo custSel addSld delSld modSld sldOrd">
      <pc:chgData name="Yao-chien Chen" userId="9e9f84eda89023ab" providerId="LiveId" clId="{7743F54F-4B70-4AEB-8BFB-FCE88EE51E85}" dt="2022-05-22T12:09:02.060" v="2231" actId="403"/>
      <pc:docMkLst>
        <pc:docMk/>
      </pc:docMkLst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742107235" sldId="333"/>
        </pc:sldMkLst>
      </pc:sldChg>
      <pc:sldChg chg="modSp del mod">
        <pc:chgData name="Yao-chien Chen" userId="9e9f84eda89023ab" providerId="LiveId" clId="{7743F54F-4B70-4AEB-8BFB-FCE88EE51E85}" dt="2022-05-22T08:21:34.066" v="1719" actId="2696"/>
        <pc:sldMkLst>
          <pc:docMk/>
          <pc:sldMk cId="1298339488" sldId="360"/>
        </pc:sldMkLst>
        <pc:spChg chg="mod">
          <ac:chgData name="Yao-chien Chen" userId="9e9f84eda89023ab" providerId="LiveId" clId="{7743F54F-4B70-4AEB-8BFB-FCE88EE51E85}" dt="2022-05-22T04:35:27.952" v="1324" actId="2711"/>
          <ac:spMkLst>
            <pc:docMk/>
            <pc:sldMk cId="1298339488" sldId="360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17T22:58:28.620" v="467" actId="20577"/>
          <ac:spMkLst>
            <pc:docMk/>
            <pc:sldMk cId="1298339488" sldId="360"/>
            <ac:spMk id="5" creationId="{13615CC7-8550-4685-A0F5-949C94A04979}"/>
          </ac:spMkLst>
        </pc:spChg>
        <pc:spChg chg="mod">
          <ac:chgData name="Yao-chien Chen" userId="9e9f84eda89023ab" providerId="LiveId" clId="{7743F54F-4B70-4AEB-8BFB-FCE88EE51E85}" dt="2022-05-17T18:49:46.170" v="117" actId="20577"/>
          <ac:spMkLst>
            <pc:docMk/>
            <pc:sldMk cId="1298339488" sldId="360"/>
            <ac:spMk id="7" creationId="{08081838-7CE9-4DEB-8921-84F8B472565C}"/>
          </ac:spMkLst>
        </pc:spChg>
      </pc:sldChg>
      <pc:sldChg chg="modSp mod">
        <pc:chgData name="Yao-chien Chen" userId="9e9f84eda89023ab" providerId="LiveId" clId="{7743F54F-4B70-4AEB-8BFB-FCE88EE51E85}" dt="2022-05-17T18:56:27.159" v="345" actId="20577"/>
        <pc:sldMkLst>
          <pc:docMk/>
          <pc:sldMk cId="3734237862" sldId="369"/>
        </pc:sldMkLst>
        <pc:spChg chg="mod">
          <ac:chgData name="Yao-chien Chen" userId="9e9f84eda89023ab" providerId="LiveId" clId="{7743F54F-4B70-4AEB-8BFB-FCE88EE51E85}" dt="2022-05-17T18:49:14.429" v="50" actId="20577"/>
          <ac:spMkLst>
            <pc:docMk/>
            <pc:sldMk cId="3734237862" sldId="369"/>
            <ac:spMk id="2" creationId="{C385EA32-56A4-48F8-AB5F-221A0C4A2A32}"/>
          </ac:spMkLst>
        </pc:spChg>
        <pc:spChg chg="mod">
          <ac:chgData name="Yao-chien Chen" userId="9e9f84eda89023ab" providerId="LiveId" clId="{7743F54F-4B70-4AEB-8BFB-FCE88EE51E85}" dt="2022-05-17T18:49:31.767" v="83" actId="20577"/>
          <ac:spMkLst>
            <pc:docMk/>
            <pc:sldMk cId="3734237862" sldId="369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17T18:56:27.159" v="345" actId="20577"/>
          <ac:spMkLst>
            <pc:docMk/>
            <pc:sldMk cId="3734237862" sldId="369"/>
            <ac:spMk id="5" creationId="{13615CC7-8550-4685-A0F5-949C94A04979}"/>
          </ac:spMkLst>
        </pc:spChg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057713841" sldId="373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799823499" sldId="374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3540165885" sldId="375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058358899" sldId="377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80581717" sldId="378"/>
        </pc:sldMkLst>
      </pc:sldChg>
      <pc:sldChg chg="modSp del mod">
        <pc:chgData name="Yao-chien Chen" userId="9e9f84eda89023ab" providerId="LiveId" clId="{7743F54F-4B70-4AEB-8BFB-FCE88EE51E85}" dt="2022-05-21T16:08:15.707" v="1202" actId="2696"/>
        <pc:sldMkLst>
          <pc:docMk/>
          <pc:sldMk cId="3318118227" sldId="379"/>
        </pc:sldMkLst>
        <pc:spChg chg="mod">
          <ac:chgData name="Yao-chien Chen" userId="9e9f84eda89023ab" providerId="LiveId" clId="{7743F54F-4B70-4AEB-8BFB-FCE88EE51E85}" dt="2022-05-17T18:53:42.816" v="293" actId="2711"/>
          <ac:spMkLst>
            <pc:docMk/>
            <pc:sldMk cId="3318118227" sldId="379"/>
            <ac:spMk id="3" creationId="{A2985E8C-71E9-468D-BE7C-38165C7D4060}"/>
          </ac:spMkLst>
        </pc:spChg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28889311" sldId="381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2411130954" sldId="382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3895580143" sldId="383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78473465" sldId="385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3412239750" sldId="386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272490192" sldId="387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609911921" sldId="388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345375576" sldId="389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681348573" sldId="390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729246597" sldId="392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043501441" sldId="393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2623082783" sldId="396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2623094655" sldId="397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265674110" sldId="398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270372905" sldId="399"/>
        </pc:sldMkLst>
      </pc:sldChg>
      <pc:sldChg chg="del">
        <pc:chgData name="Yao-chien Chen" userId="9e9f84eda89023ab" providerId="LiveId" clId="{7743F54F-4B70-4AEB-8BFB-FCE88EE51E85}" dt="2022-05-21T16:08:15.707" v="1202" actId="2696"/>
        <pc:sldMkLst>
          <pc:docMk/>
          <pc:sldMk cId="1570876397" sldId="400"/>
        </pc:sldMkLst>
      </pc:sldChg>
      <pc:sldChg chg="modSp del mod">
        <pc:chgData name="Yao-chien Chen" userId="9e9f84eda89023ab" providerId="LiveId" clId="{7743F54F-4B70-4AEB-8BFB-FCE88EE51E85}" dt="2022-05-21T16:08:15.707" v="1202" actId="2696"/>
        <pc:sldMkLst>
          <pc:docMk/>
          <pc:sldMk cId="1111515500" sldId="401"/>
        </pc:sldMkLst>
        <pc:spChg chg="mod">
          <ac:chgData name="Yao-chien Chen" userId="9e9f84eda89023ab" providerId="LiveId" clId="{7743F54F-4B70-4AEB-8BFB-FCE88EE51E85}" dt="2022-05-17T18:53:35.991" v="292" actId="2711"/>
          <ac:spMkLst>
            <pc:docMk/>
            <pc:sldMk cId="1111515500" sldId="401"/>
            <ac:spMk id="7" creationId="{7730D469-4874-472B-99B6-EF459FFCC432}"/>
          </ac:spMkLst>
        </pc:spChg>
      </pc:sldChg>
      <pc:sldChg chg="addSp delSp modSp add mod modClrScheme chgLayout">
        <pc:chgData name="Yao-chien Chen" userId="9e9f84eda89023ab" providerId="LiveId" clId="{7743F54F-4B70-4AEB-8BFB-FCE88EE51E85}" dt="2022-05-17T18:59:07.707" v="426" actId="1076"/>
        <pc:sldMkLst>
          <pc:docMk/>
          <pc:sldMk cId="3578257626" sldId="402"/>
        </pc:sldMkLst>
        <pc:spChg chg="del mod">
          <ac:chgData name="Yao-chien Chen" userId="9e9f84eda89023ab" providerId="LiveId" clId="{7743F54F-4B70-4AEB-8BFB-FCE88EE51E85}" dt="2022-05-17T18:57:06.354" v="398" actId="700"/>
          <ac:spMkLst>
            <pc:docMk/>
            <pc:sldMk cId="3578257626" sldId="402"/>
            <ac:spMk id="2" creationId="{2F11245D-D43D-4695-AD8E-E4C79BAD2C21}"/>
          </ac:spMkLst>
        </pc:spChg>
        <pc:spChg chg="mod ord">
          <ac:chgData name="Yao-chien Chen" userId="9e9f84eda89023ab" providerId="LiveId" clId="{7743F54F-4B70-4AEB-8BFB-FCE88EE51E85}" dt="2022-05-17T18:59:07.707" v="426" actId="1076"/>
          <ac:spMkLst>
            <pc:docMk/>
            <pc:sldMk cId="3578257626" sldId="402"/>
            <ac:spMk id="3" creationId="{A2985E8C-71E9-468D-BE7C-38165C7D4060}"/>
          </ac:spMkLst>
        </pc:spChg>
        <pc:spChg chg="mod ord">
          <ac:chgData name="Yao-chien Chen" userId="9e9f84eda89023ab" providerId="LiveId" clId="{7743F54F-4B70-4AEB-8BFB-FCE88EE51E85}" dt="2022-05-17T18:58:56.557" v="423" actId="700"/>
          <ac:spMkLst>
            <pc:docMk/>
            <pc:sldMk cId="3578257626" sldId="402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17T18:58:56.557" v="423" actId="700"/>
          <ac:spMkLst>
            <pc:docMk/>
            <pc:sldMk cId="3578257626" sldId="402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17T18:58:56.557" v="423" actId="700"/>
          <ac:spMkLst>
            <pc:docMk/>
            <pc:sldMk cId="3578257626" sldId="402"/>
            <ac:spMk id="6" creationId="{C955698F-6343-43E1-B172-8ED618BE112B}"/>
          </ac:spMkLst>
        </pc:spChg>
        <pc:spChg chg="add del mod ord">
          <ac:chgData name="Yao-chien Chen" userId="9e9f84eda89023ab" providerId="LiveId" clId="{7743F54F-4B70-4AEB-8BFB-FCE88EE51E85}" dt="2022-05-17T18:58:56.557" v="423" actId="700"/>
          <ac:spMkLst>
            <pc:docMk/>
            <pc:sldMk cId="3578257626" sldId="402"/>
            <ac:spMk id="7" creationId="{DD500493-D576-1387-49CB-A3AEE61EAE20}"/>
          </ac:spMkLst>
        </pc:spChg>
      </pc:sldChg>
      <pc:sldChg chg="addSp delSp modSp add del mod modClrScheme chgLayout">
        <pc:chgData name="Yao-chien Chen" userId="9e9f84eda89023ab" providerId="LiveId" clId="{7743F54F-4B70-4AEB-8BFB-FCE88EE51E85}" dt="2022-05-17T18:59:12.749" v="427" actId="2696"/>
        <pc:sldMkLst>
          <pc:docMk/>
          <pc:sldMk cId="139732061" sldId="403"/>
        </pc:sldMkLst>
        <pc:spChg chg="del">
          <ac:chgData name="Yao-chien Chen" userId="9e9f84eda89023ab" providerId="LiveId" clId="{7743F54F-4B70-4AEB-8BFB-FCE88EE51E85}" dt="2022-05-17T18:55:20.400" v="309" actId="700"/>
          <ac:spMkLst>
            <pc:docMk/>
            <pc:sldMk cId="139732061" sldId="403"/>
            <ac:spMk id="2" creationId="{2F11245D-D43D-4695-AD8E-E4C79BAD2C21}"/>
          </ac:spMkLst>
        </pc:spChg>
        <pc:spChg chg="mod ord">
          <ac:chgData name="Yao-chien Chen" userId="9e9f84eda89023ab" providerId="LiveId" clId="{7743F54F-4B70-4AEB-8BFB-FCE88EE51E85}" dt="2022-05-17T18:58:41.968" v="422" actId="700"/>
          <ac:spMkLst>
            <pc:docMk/>
            <pc:sldMk cId="139732061" sldId="403"/>
            <ac:spMk id="3" creationId="{A2985E8C-71E9-468D-BE7C-38165C7D4060}"/>
          </ac:spMkLst>
        </pc:spChg>
        <pc:spChg chg="mod ord">
          <ac:chgData name="Yao-chien Chen" userId="9e9f84eda89023ab" providerId="LiveId" clId="{7743F54F-4B70-4AEB-8BFB-FCE88EE51E85}" dt="2022-05-17T18:58:41.968" v="422" actId="700"/>
          <ac:spMkLst>
            <pc:docMk/>
            <pc:sldMk cId="139732061" sldId="403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17T18:58:41.968" v="422" actId="700"/>
          <ac:spMkLst>
            <pc:docMk/>
            <pc:sldMk cId="139732061" sldId="403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17T18:58:41.968" v="422" actId="700"/>
          <ac:spMkLst>
            <pc:docMk/>
            <pc:sldMk cId="139732061" sldId="403"/>
            <ac:spMk id="6" creationId="{C955698F-6343-43E1-B172-8ED618BE112B}"/>
          </ac:spMkLst>
        </pc:spChg>
        <pc:spChg chg="add mod ord">
          <ac:chgData name="Yao-chien Chen" userId="9e9f84eda89023ab" providerId="LiveId" clId="{7743F54F-4B70-4AEB-8BFB-FCE88EE51E85}" dt="2022-05-17T18:58:41.968" v="422" actId="700"/>
          <ac:spMkLst>
            <pc:docMk/>
            <pc:sldMk cId="139732061" sldId="403"/>
            <ac:spMk id="7" creationId="{792EC399-D79C-5B3E-F6BD-EB2EE459EE7F}"/>
          </ac:spMkLst>
        </pc:spChg>
      </pc:sldChg>
      <pc:sldChg chg="addSp delSp modSp add mod modClrScheme chgLayout">
        <pc:chgData name="Yao-chien Chen" userId="9e9f84eda89023ab" providerId="LiveId" clId="{7743F54F-4B70-4AEB-8BFB-FCE88EE51E85}" dt="2022-05-17T22:57:43.918" v="434" actId="6549"/>
        <pc:sldMkLst>
          <pc:docMk/>
          <pc:sldMk cId="972691851" sldId="404"/>
        </pc:sldMkLst>
        <pc:spChg chg="add del mod ord">
          <ac:chgData name="Yao-chien Chen" userId="9e9f84eda89023ab" providerId="LiveId" clId="{7743F54F-4B70-4AEB-8BFB-FCE88EE51E85}" dt="2022-05-17T18:59:24.669" v="430" actId="700"/>
          <ac:spMkLst>
            <pc:docMk/>
            <pc:sldMk cId="972691851" sldId="404"/>
            <ac:spMk id="2" creationId="{A5537DAD-ABF6-10EB-23A5-BD2F7BB04505}"/>
          </ac:spMkLst>
        </pc:spChg>
        <pc:spChg chg="del mod ord">
          <ac:chgData name="Yao-chien Chen" userId="9e9f84eda89023ab" providerId="LiveId" clId="{7743F54F-4B70-4AEB-8BFB-FCE88EE51E85}" dt="2022-05-17T18:57:35.771" v="404" actId="700"/>
          <ac:spMkLst>
            <pc:docMk/>
            <pc:sldMk cId="972691851" sldId="404"/>
            <ac:spMk id="3" creationId="{A2985E8C-71E9-468D-BE7C-38165C7D4060}"/>
          </ac:spMkLst>
        </pc:spChg>
        <pc:spChg chg="mod ord">
          <ac:chgData name="Yao-chien Chen" userId="9e9f84eda89023ab" providerId="LiveId" clId="{7743F54F-4B70-4AEB-8BFB-FCE88EE51E85}" dt="2022-05-17T18:59:24.669" v="430" actId="700"/>
          <ac:spMkLst>
            <pc:docMk/>
            <pc:sldMk cId="972691851" sldId="404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17T18:59:24.669" v="430" actId="700"/>
          <ac:spMkLst>
            <pc:docMk/>
            <pc:sldMk cId="972691851" sldId="404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17T18:59:24.669" v="430" actId="700"/>
          <ac:spMkLst>
            <pc:docMk/>
            <pc:sldMk cId="972691851" sldId="404"/>
            <ac:spMk id="6" creationId="{C955698F-6343-43E1-B172-8ED618BE112B}"/>
          </ac:spMkLst>
        </pc:spChg>
        <pc:spChg chg="add mod ord">
          <ac:chgData name="Yao-chien Chen" userId="9e9f84eda89023ab" providerId="LiveId" clId="{7743F54F-4B70-4AEB-8BFB-FCE88EE51E85}" dt="2022-05-17T22:57:43.918" v="434" actId="6549"/>
          <ac:spMkLst>
            <pc:docMk/>
            <pc:sldMk cId="972691851" sldId="404"/>
            <ac:spMk id="7" creationId="{9BA08E5C-2034-6F50-007D-50787F785906}"/>
          </ac:spMkLst>
        </pc:spChg>
        <pc:spChg chg="add del mod ord">
          <ac:chgData name="Yao-chien Chen" userId="9e9f84eda89023ab" providerId="LiveId" clId="{7743F54F-4B70-4AEB-8BFB-FCE88EE51E85}" dt="2022-05-17T18:59:20.746" v="429" actId="700"/>
          <ac:spMkLst>
            <pc:docMk/>
            <pc:sldMk cId="972691851" sldId="404"/>
            <ac:spMk id="8" creationId="{FAF48F56-25FB-8AE4-12F0-1B7B951CB8DE}"/>
          </ac:spMkLst>
        </pc:spChg>
      </pc:sldChg>
      <pc:sldChg chg="modSp add mod">
        <pc:chgData name="Yao-chien Chen" userId="9e9f84eda89023ab" providerId="LiveId" clId="{7743F54F-4B70-4AEB-8BFB-FCE88EE51E85}" dt="2022-05-22T06:00:54.176" v="1390" actId="1076"/>
        <pc:sldMkLst>
          <pc:docMk/>
          <pc:sldMk cId="1318464214" sldId="405"/>
        </pc:sldMkLst>
        <pc:spChg chg="mod">
          <ac:chgData name="Yao-chien Chen" userId="9e9f84eda89023ab" providerId="LiveId" clId="{7743F54F-4B70-4AEB-8BFB-FCE88EE51E85}" dt="2022-05-22T06:00:54.176" v="1390" actId="1076"/>
          <ac:spMkLst>
            <pc:docMk/>
            <pc:sldMk cId="1318464214" sldId="405"/>
            <ac:spMk id="3" creationId="{A2985E8C-71E9-468D-BE7C-38165C7D4060}"/>
          </ac:spMkLst>
        </pc:spChg>
      </pc:sldChg>
      <pc:sldChg chg="modSp add mod">
        <pc:chgData name="Yao-chien Chen" userId="9e9f84eda89023ab" providerId="LiveId" clId="{7743F54F-4B70-4AEB-8BFB-FCE88EE51E85}" dt="2022-05-22T11:58:08.987" v="2160" actId="5793"/>
        <pc:sldMkLst>
          <pc:docMk/>
          <pc:sldMk cId="236659221" sldId="406"/>
        </pc:sldMkLst>
        <pc:spChg chg="mod">
          <ac:chgData name="Yao-chien Chen" userId="9e9f84eda89023ab" providerId="LiveId" clId="{7743F54F-4B70-4AEB-8BFB-FCE88EE51E85}" dt="2022-05-22T11:58:08.987" v="2160" actId="5793"/>
          <ac:spMkLst>
            <pc:docMk/>
            <pc:sldMk cId="236659221" sldId="406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22T08:22:06.076" v="1744" actId="115"/>
          <ac:spMkLst>
            <pc:docMk/>
            <pc:sldMk cId="236659221" sldId="406"/>
            <ac:spMk id="7" creationId="{08081838-7CE9-4DEB-8921-84F8B472565C}"/>
          </ac:spMkLst>
        </pc:spChg>
      </pc:sldChg>
      <pc:sldChg chg="modSp add mod">
        <pc:chgData name="Yao-chien Chen" userId="9e9f84eda89023ab" providerId="LiveId" clId="{7743F54F-4B70-4AEB-8BFB-FCE88EE51E85}" dt="2022-05-22T12:07:02.941" v="2174" actId="403"/>
        <pc:sldMkLst>
          <pc:docMk/>
          <pc:sldMk cId="3124664156" sldId="407"/>
        </pc:sldMkLst>
        <pc:spChg chg="mod">
          <ac:chgData name="Yao-chien Chen" userId="9e9f84eda89023ab" providerId="LiveId" clId="{7743F54F-4B70-4AEB-8BFB-FCE88EE51E85}" dt="2022-05-22T12:07:02.941" v="2174" actId="403"/>
          <ac:spMkLst>
            <pc:docMk/>
            <pc:sldMk cId="3124664156" sldId="407"/>
            <ac:spMk id="3" creationId="{A2985E8C-71E9-468D-BE7C-38165C7D4060}"/>
          </ac:spMkLst>
        </pc:spChg>
      </pc:sldChg>
      <pc:sldChg chg="modSp add mod">
        <pc:chgData name="Yao-chien Chen" userId="9e9f84eda89023ab" providerId="LiveId" clId="{7743F54F-4B70-4AEB-8BFB-FCE88EE51E85}" dt="2022-05-22T08:30:15.027" v="1845" actId="20577"/>
        <pc:sldMkLst>
          <pc:docMk/>
          <pc:sldMk cId="3430342210" sldId="408"/>
        </pc:sldMkLst>
        <pc:spChg chg="mod">
          <ac:chgData name="Yao-chien Chen" userId="9e9f84eda89023ab" providerId="LiveId" clId="{7743F54F-4B70-4AEB-8BFB-FCE88EE51E85}" dt="2022-05-22T08:30:15.027" v="1845" actId="20577"/>
          <ac:spMkLst>
            <pc:docMk/>
            <pc:sldMk cId="3430342210" sldId="408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22T08:30:08.706" v="1844" actId="115"/>
          <ac:spMkLst>
            <pc:docMk/>
            <pc:sldMk cId="3430342210" sldId="408"/>
            <ac:spMk id="7" creationId="{08081838-7CE9-4DEB-8921-84F8B472565C}"/>
          </ac:spMkLst>
        </pc:spChg>
      </pc:sldChg>
      <pc:sldChg chg="modSp add mod">
        <pc:chgData name="Yao-chien Chen" userId="9e9f84eda89023ab" providerId="LiveId" clId="{7743F54F-4B70-4AEB-8BFB-FCE88EE51E85}" dt="2022-05-22T08:28:16.367" v="1806" actId="2711"/>
        <pc:sldMkLst>
          <pc:docMk/>
          <pc:sldMk cId="1515027080" sldId="409"/>
        </pc:sldMkLst>
        <pc:spChg chg="mod">
          <ac:chgData name="Yao-chien Chen" userId="9e9f84eda89023ab" providerId="LiveId" clId="{7743F54F-4B70-4AEB-8BFB-FCE88EE51E85}" dt="2022-05-22T08:28:16.367" v="1806" actId="2711"/>
          <ac:spMkLst>
            <pc:docMk/>
            <pc:sldMk cId="1515027080" sldId="409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22T08:26:35.771" v="1785" actId="2711"/>
          <ac:spMkLst>
            <pc:docMk/>
            <pc:sldMk cId="1515027080" sldId="409"/>
            <ac:spMk id="7" creationId="{08081838-7CE9-4DEB-8921-84F8B472565C}"/>
          </ac:spMkLst>
        </pc:spChg>
      </pc:sldChg>
      <pc:sldChg chg="modSp add mod">
        <pc:chgData name="Yao-chien Chen" userId="9e9f84eda89023ab" providerId="LiveId" clId="{7743F54F-4B70-4AEB-8BFB-FCE88EE51E85}" dt="2022-05-22T08:27:28.856" v="1796" actId="2711"/>
        <pc:sldMkLst>
          <pc:docMk/>
          <pc:sldMk cId="748018761" sldId="410"/>
        </pc:sldMkLst>
        <pc:spChg chg="mod">
          <ac:chgData name="Yao-chien Chen" userId="9e9f84eda89023ab" providerId="LiveId" clId="{7743F54F-4B70-4AEB-8BFB-FCE88EE51E85}" dt="2022-05-22T08:27:28.856" v="1796" actId="2711"/>
          <ac:spMkLst>
            <pc:docMk/>
            <pc:sldMk cId="748018761" sldId="410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22T08:27:02.837" v="1790" actId="115"/>
          <ac:spMkLst>
            <pc:docMk/>
            <pc:sldMk cId="748018761" sldId="410"/>
            <ac:spMk id="7" creationId="{08081838-7CE9-4DEB-8921-84F8B472565C}"/>
          </ac:spMkLst>
        </pc:spChg>
      </pc:sldChg>
      <pc:sldChg chg="modSp add mod">
        <pc:chgData name="Yao-chien Chen" userId="9e9f84eda89023ab" providerId="LiveId" clId="{7743F54F-4B70-4AEB-8BFB-FCE88EE51E85}" dt="2022-05-22T08:28:58.538" v="1813" actId="2711"/>
        <pc:sldMkLst>
          <pc:docMk/>
          <pc:sldMk cId="645221330" sldId="411"/>
        </pc:sldMkLst>
        <pc:spChg chg="mod">
          <ac:chgData name="Yao-chien Chen" userId="9e9f84eda89023ab" providerId="LiveId" clId="{7743F54F-4B70-4AEB-8BFB-FCE88EE51E85}" dt="2022-05-22T08:28:58.538" v="1813" actId="2711"/>
          <ac:spMkLst>
            <pc:docMk/>
            <pc:sldMk cId="645221330" sldId="411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22T08:28:44.151" v="1811" actId="115"/>
          <ac:spMkLst>
            <pc:docMk/>
            <pc:sldMk cId="645221330" sldId="411"/>
            <ac:spMk id="7" creationId="{08081838-7CE9-4DEB-8921-84F8B472565C}"/>
          </ac:spMkLst>
        </pc:spChg>
      </pc:sldChg>
      <pc:sldChg chg="addSp modSp add mod ord">
        <pc:chgData name="Yao-chien Chen" userId="9e9f84eda89023ab" providerId="LiveId" clId="{7743F54F-4B70-4AEB-8BFB-FCE88EE51E85}" dt="2022-05-22T09:49:30.848" v="2133" actId="115"/>
        <pc:sldMkLst>
          <pc:docMk/>
          <pc:sldMk cId="381484379" sldId="412"/>
        </pc:sldMkLst>
        <pc:spChg chg="mod">
          <ac:chgData name="Yao-chien Chen" userId="9e9f84eda89023ab" providerId="LiveId" clId="{7743F54F-4B70-4AEB-8BFB-FCE88EE51E85}" dt="2022-05-22T09:49:30.848" v="2133" actId="115"/>
          <ac:spMkLst>
            <pc:docMk/>
            <pc:sldMk cId="381484379" sldId="412"/>
            <ac:spMk id="3" creationId="{A2985E8C-71E9-468D-BE7C-38165C7D4060}"/>
          </ac:spMkLst>
        </pc:spChg>
        <pc:spChg chg="add mod">
          <ac:chgData name="Yao-chien Chen" userId="9e9f84eda89023ab" providerId="LiveId" clId="{7743F54F-4B70-4AEB-8BFB-FCE88EE51E85}" dt="2022-05-21T16:04:28.491" v="1140" actId="115"/>
          <ac:spMkLst>
            <pc:docMk/>
            <pc:sldMk cId="381484379" sldId="412"/>
            <ac:spMk id="7" creationId="{7B6F2551-35DC-3ADE-AA5A-E857EAD492BC}"/>
          </ac:spMkLst>
        </pc:spChg>
      </pc:sldChg>
      <pc:sldChg chg="addSp modSp add mod">
        <pc:chgData name="Yao-chien Chen" userId="9e9f84eda89023ab" providerId="LiveId" clId="{7743F54F-4B70-4AEB-8BFB-FCE88EE51E85}" dt="2022-05-21T16:07:55.877" v="1201" actId="20577"/>
        <pc:sldMkLst>
          <pc:docMk/>
          <pc:sldMk cId="2087210575" sldId="413"/>
        </pc:sldMkLst>
        <pc:spChg chg="mod">
          <ac:chgData name="Yao-chien Chen" userId="9e9f84eda89023ab" providerId="LiveId" clId="{7743F54F-4B70-4AEB-8BFB-FCE88EE51E85}" dt="2022-05-21T16:07:26.790" v="1191" actId="1076"/>
          <ac:spMkLst>
            <pc:docMk/>
            <pc:sldMk cId="2087210575" sldId="413"/>
            <ac:spMk id="7" creationId="{9BA08E5C-2034-6F50-007D-50787F785906}"/>
          </ac:spMkLst>
        </pc:spChg>
        <pc:spChg chg="add mod">
          <ac:chgData name="Yao-chien Chen" userId="9e9f84eda89023ab" providerId="LiveId" clId="{7743F54F-4B70-4AEB-8BFB-FCE88EE51E85}" dt="2022-05-21T16:07:55.877" v="1201" actId="20577"/>
          <ac:spMkLst>
            <pc:docMk/>
            <pc:sldMk cId="2087210575" sldId="413"/>
            <ac:spMk id="8" creationId="{41A833CA-3F9B-4D18-29C6-E3B4FB351D31}"/>
          </ac:spMkLst>
        </pc:spChg>
      </pc:sldChg>
      <pc:sldChg chg="modSp add mod chgLayout">
        <pc:chgData name="Yao-chien Chen" userId="9e9f84eda89023ab" providerId="LiveId" clId="{7743F54F-4B70-4AEB-8BFB-FCE88EE51E85}" dt="2022-05-22T09:11:28.123" v="2128" actId="700"/>
        <pc:sldMkLst>
          <pc:docMk/>
          <pc:sldMk cId="2439425592" sldId="414"/>
        </pc:sldMkLst>
        <pc:spChg chg="mod ord">
          <ac:chgData name="Yao-chien Chen" userId="9e9f84eda89023ab" providerId="LiveId" clId="{7743F54F-4B70-4AEB-8BFB-FCE88EE51E85}" dt="2022-05-22T09:11:28.123" v="2128" actId="700"/>
          <ac:spMkLst>
            <pc:docMk/>
            <pc:sldMk cId="2439425592" sldId="414"/>
            <ac:spMk id="3" creationId="{A2985E8C-71E9-468D-BE7C-38165C7D4060}"/>
          </ac:spMkLst>
        </pc:spChg>
        <pc:spChg chg="mod ord">
          <ac:chgData name="Yao-chien Chen" userId="9e9f84eda89023ab" providerId="LiveId" clId="{7743F54F-4B70-4AEB-8BFB-FCE88EE51E85}" dt="2022-05-22T09:11:28.123" v="2128" actId="700"/>
          <ac:spMkLst>
            <pc:docMk/>
            <pc:sldMk cId="2439425592" sldId="414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22T09:11:28.123" v="2128" actId="700"/>
          <ac:spMkLst>
            <pc:docMk/>
            <pc:sldMk cId="2439425592" sldId="414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22T09:11:28.123" v="2128" actId="700"/>
          <ac:spMkLst>
            <pc:docMk/>
            <pc:sldMk cId="2439425592" sldId="414"/>
            <ac:spMk id="6" creationId="{C955698F-6343-43E1-B172-8ED618BE112B}"/>
          </ac:spMkLst>
        </pc:spChg>
        <pc:spChg chg="mod ord">
          <ac:chgData name="Yao-chien Chen" userId="9e9f84eda89023ab" providerId="LiveId" clId="{7743F54F-4B70-4AEB-8BFB-FCE88EE51E85}" dt="2022-05-22T09:11:28.123" v="2128" actId="700"/>
          <ac:spMkLst>
            <pc:docMk/>
            <pc:sldMk cId="2439425592" sldId="414"/>
            <ac:spMk id="7" creationId="{08081838-7CE9-4DEB-8921-84F8B472565C}"/>
          </ac:spMkLst>
        </pc:spChg>
      </pc:sldChg>
      <pc:sldChg chg="addSp delSp modSp add mod modClrScheme chgLayout">
        <pc:chgData name="Yao-chien Chen" userId="9e9f84eda89023ab" providerId="LiveId" clId="{7743F54F-4B70-4AEB-8BFB-FCE88EE51E85}" dt="2022-05-22T11:14:35.132" v="2157" actId="6549"/>
        <pc:sldMkLst>
          <pc:docMk/>
          <pc:sldMk cId="1779095063" sldId="415"/>
        </pc:sldMkLst>
        <pc:spChg chg="add mod ord">
          <ac:chgData name="Yao-chien Chen" userId="9e9f84eda89023ab" providerId="LiveId" clId="{7743F54F-4B70-4AEB-8BFB-FCE88EE51E85}" dt="2022-05-22T11:14:04.625" v="2136" actId="21"/>
          <ac:spMkLst>
            <pc:docMk/>
            <pc:sldMk cId="1779095063" sldId="415"/>
            <ac:spMk id="2" creationId="{BF99E9FC-81FE-BCB4-32D3-7CA69CCE2C02}"/>
          </ac:spMkLst>
        </pc:spChg>
        <pc:spChg chg="del mod ord">
          <ac:chgData name="Yao-chien Chen" userId="9e9f84eda89023ab" providerId="LiveId" clId="{7743F54F-4B70-4AEB-8BFB-FCE88EE51E85}" dt="2022-05-22T04:22:54.322" v="1223" actId="700"/>
          <ac:spMkLst>
            <pc:docMk/>
            <pc:sldMk cId="1779095063" sldId="415"/>
            <ac:spMk id="3" creationId="{A2985E8C-71E9-468D-BE7C-38165C7D4060}"/>
          </ac:spMkLst>
        </pc:spChg>
        <pc:spChg chg="mod ord">
          <ac:chgData name="Yao-chien Chen" userId="9e9f84eda89023ab" providerId="LiveId" clId="{7743F54F-4B70-4AEB-8BFB-FCE88EE51E85}" dt="2022-05-22T04:22:54.322" v="1223" actId="700"/>
          <ac:spMkLst>
            <pc:docMk/>
            <pc:sldMk cId="1779095063" sldId="415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22T04:22:54.322" v="1223" actId="700"/>
          <ac:spMkLst>
            <pc:docMk/>
            <pc:sldMk cId="1779095063" sldId="415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22T04:22:54.322" v="1223" actId="700"/>
          <ac:spMkLst>
            <pc:docMk/>
            <pc:sldMk cId="1779095063" sldId="415"/>
            <ac:spMk id="6" creationId="{C955698F-6343-43E1-B172-8ED618BE112B}"/>
          </ac:spMkLst>
        </pc:spChg>
        <pc:spChg chg="del mod ord">
          <ac:chgData name="Yao-chien Chen" userId="9e9f84eda89023ab" providerId="LiveId" clId="{7743F54F-4B70-4AEB-8BFB-FCE88EE51E85}" dt="2022-05-22T04:22:54.322" v="1223" actId="700"/>
          <ac:spMkLst>
            <pc:docMk/>
            <pc:sldMk cId="1779095063" sldId="415"/>
            <ac:spMk id="7" creationId="{08081838-7CE9-4DEB-8921-84F8B472565C}"/>
          </ac:spMkLst>
        </pc:spChg>
        <pc:spChg chg="add mod ord">
          <ac:chgData name="Yao-chien Chen" userId="9e9f84eda89023ab" providerId="LiveId" clId="{7743F54F-4B70-4AEB-8BFB-FCE88EE51E85}" dt="2022-05-22T11:14:35.132" v="2157" actId="6549"/>
          <ac:spMkLst>
            <pc:docMk/>
            <pc:sldMk cId="1779095063" sldId="415"/>
            <ac:spMk id="8" creationId="{3D7FC050-9C25-F516-C319-0500310DA6AC}"/>
          </ac:spMkLst>
        </pc:spChg>
      </pc:sldChg>
      <pc:sldChg chg="modSp add mod">
        <pc:chgData name="Yao-chien Chen" userId="9e9f84eda89023ab" providerId="LiveId" clId="{7743F54F-4B70-4AEB-8BFB-FCE88EE51E85}" dt="2022-05-22T12:07:53.297" v="2199" actId="2711"/>
        <pc:sldMkLst>
          <pc:docMk/>
          <pc:sldMk cId="4146232803" sldId="416"/>
        </pc:sldMkLst>
        <pc:spChg chg="mod">
          <ac:chgData name="Yao-chien Chen" userId="9e9f84eda89023ab" providerId="LiveId" clId="{7743F54F-4B70-4AEB-8BFB-FCE88EE51E85}" dt="2022-05-22T12:07:23.100" v="2176" actId="21"/>
          <ac:spMkLst>
            <pc:docMk/>
            <pc:sldMk cId="4146232803" sldId="416"/>
            <ac:spMk id="2" creationId="{BF99E9FC-81FE-BCB4-32D3-7CA69CCE2C02}"/>
          </ac:spMkLst>
        </pc:spChg>
        <pc:spChg chg="mod">
          <ac:chgData name="Yao-chien Chen" userId="9e9f84eda89023ab" providerId="LiveId" clId="{7743F54F-4B70-4AEB-8BFB-FCE88EE51E85}" dt="2022-05-22T12:07:53.297" v="2199" actId="2711"/>
          <ac:spMkLst>
            <pc:docMk/>
            <pc:sldMk cId="4146232803" sldId="416"/>
            <ac:spMk id="8" creationId="{3D7FC050-9C25-F516-C319-0500310DA6AC}"/>
          </ac:spMkLst>
        </pc:spChg>
      </pc:sldChg>
      <pc:sldChg chg="modSp add mod">
        <pc:chgData name="Yao-chien Chen" userId="9e9f84eda89023ab" providerId="LiveId" clId="{7743F54F-4B70-4AEB-8BFB-FCE88EE51E85}" dt="2022-05-22T12:09:02.060" v="2231" actId="403"/>
        <pc:sldMkLst>
          <pc:docMk/>
          <pc:sldMk cId="1430774365" sldId="417"/>
        </pc:sldMkLst>
        <pc:spChg chg="mod">
          <ac:chgData name="Yao-chien Chen" userId="9e9f84eda89023ab" providerId="LiveId" clId="{7743F54F-4B70-4AEB-8BFB-FCE88EE51E85}" dt="2022-05-22T12:09:02.060" v="2231" actId="403"/>
          <ac:spMkLst>
            <pc:docMk/>
            <pc:sldMk cId="1430774365" sldId="417"/>
            <ac:spMk id="2" creationId="{BF99E9FC-81FE-BCB4-32D3-7CA69CCE2C02}"/>
          </ac:spMkLst>
        </pc:spChg>
        <pc:spChg chg="mod">
          <ac:chgData name="Yao-chien Chen" userId="9e9f84eda89023ab" providerId="LiveId" clId="{7743F54F-4B70-4AEB-8BFB-FCE88EE51E85}" dt="2022-05-22T12:08:58.442" v="2230" actId="2711"/>
          <ac:spMkLst>
            <pc:docMk/>
            <pc:sldMk cId="1430774365" sldId="417"/>
            <ac:spMk id="8" creationId="{3D7FC050-9C25-F516-C319-0500310DA6AC}"/>
          </ac:spMkLst>
        </pc:spChg>
      </pc:sldChg>
      <pc:sldChg chg="addSp delSp modSp add del mod modClrScheme chgLayout">
        <pc:chgData name="Yao-chien Chen" userId="9e9f84eda89023ab" providerId="LiveId" clId="{7743F54F-4B70-4AEB-8BFB-FCE88EE51E85}" dt="2022-05-22T07:17:17.685" v="1673" actId="47"/>
        <pc:sldMkLst>
          <pc:docMk/>
          <pc:sldMk cId="2894610180" sldId="418"/>
        </pc:sldMkLst>
        <pc:spChg chg="add del mod ord">
          <ac:chgData name="Yao-chien Chen" userId="9e9f84eda89023ab" providerId="LiveId" clId="{7743F54F-4B70-4AEB-8BFB-FCE88EE51E85}" dt="2022-05-22T07:15:00.914" v="1652" actId="700"/>
          <ac:spMkLst>
            <pc:docMk/>
            <pc:sldMk cId="2894610180" sldId="418"/>
            <ac:spMk id="2" creationId="{9F725D58-D6A3-0C8E-265F-4A365514768E}"/>
          </ac:spMkLst>
        </pc:spChg>
        <pc:spChg chg="add del mod ord">
          <ac:chgData name="Yao-chien Chen" userId="9e9f84eda89023ab" providerId="LiveId" clId="{7743F54F-4B70-4AEB-8BFB-FCE88EE51E85}" dt="2022-05-22T07:15:15.329" v="1658" actId="700"/>
          <ac:spMkLst>
            <pc:docMk/>
            <pc:sldMk cId="2894610180" sldId="418"/>
            <ac:spMk id="3" creationId="{94375AFD-922C-C98F-48B8-EAA2D0F34195}"/>
          </ac:spMkLst>
        </pc:spChg>
        <pc:spChg chg="mod ord">
          <ac:chgData name="Yao-chien Chen" userId="9e9f84eda89023ab" providerId="LiveId" clId="{7743F54F-4B70-4AEB-8BFB-FCE88EE51E85}" dt="2022-05-22T07:15:15.329" v="1658" actId="700"/>
          <ac:spMkLst>
            <pc:docMk/>
            <pc:sldMk cId="2894610180" sldId="418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22T07:16:17.661" v="1670" actId="1076"/>
          <ac:spMkLst>
            <pc:docMk/>
            <pc:sldMk cId="2894610180" sldId="418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22T07:15:15.329" v="1658" actId="700"/>
          <ac:spMkLst>
            <pc:docMk/>
            <pc:sldMk cId="2894610180" sldId="418"/>
            <ac:spMk id="6" creationId="{C955698F-6343-43E1-B172-8ED618BE112B}"/>
          </ac:spMkLst>
        </pc:spChg>
        <pc:spChg chg="del mod ord">
          <ac:chgData name="Yao-chien Chen" userId="9e9f84eda89023ab" providerId="LiveId" clId="{7743F54F-4B70-4AEB-8BFB-FCE88EE51E85}" dt="2022-05-22T04:30:29.016" v="1262" actId="700"/>
          <ac:spMkLst>
            <pc:docMk/>
            <pc:sldMk cId="2894610180" sldId="418"/>
            <ac:spMk id="7" creationId="{9BA08E5C-2034-6F50-007D-50787F785906}"/>
          </ac:spMkLst>
        </pc:spChg>
        <pc:spChg chg="del mod">
          <ac:chgData name="Yao-chien Chen" userId="9e9f84eda89023ab" providerId="LiveId" clId="{7743F54F-4B70-4AEB-8BFB-FCE88EE51E85}" dt="2022-05-22T04:30:29.019" v="1264"/>
          <ac:spMkLst>
            <pc:docMk/>
            <pc:sldMk cId="2894610180" sldId="418"/>
            <ac:spMk id="8" creationId="{41A833CA-3F9B-4D18-29C6-E3B4FB351D31}"/>
          </ac:spMkLst>
        </pc:spChg>
        <pc:spChg chg="add del mod">
          <ac:chgData name="Yao-chien Chen" userId="9e9f84eda89023ab" providerId="LiveId" clId="{7743F54F-4B70-4AEB-8BFB-FCE88EE51E85}" dt="2022-05-22T07:15:26.047" v="1661" actId="478"/>
          <ac:spMkLst>
            <pc:docMk/>
            <pc:sldMk cId="2894610180" sldId="418"/>
            <ac:spMk id="9" creationId="{681876D8-DB47-8EDB-DC3E-749C641A4B2E}"/>
          </ac:spMkLst>
        </pc:spChg>
        <pc:spChg chg="add mod">
          <ac:chgData name="Yao-chien Chen" userId="9e9f84eda89023ab" providerId="LiveId" clId="{7743F54F-4B70-4AEB-8BFB-FCE88EE51E85}" dt="2022-05-22T07:16:44.863" v="1672" actId="1076"/>
          <ac:spMkLst>
            <pc:docMk/>
            <pc:sldMk cId="2894610180" sldId="418"/>
            <ac:spMk id="10" creationId="{D206AF7A-49F4-4000-F3B7-88A8CB170F5C}"/>
          </ac:spMkLst>
        </pc:spChg>
      </pc:sldChg>
      <pc:sldChg chg="addSp delSp modSp add mod modClrScheme chgLayout">
        <pc:chgData name="Yao-chien Chen" userId="9e9f84eda89023ab" providerId="LiveId" clId="{7743F54F-4B70-4AEB-8BFB-FCE88EE51E85}" dt="2022-05-22T08:56:15.760" v="2095"/>
        <pc:sldMkLst>
          <pc:docMk/>
          <pc:sldMk cId="1114462686" sldId="419"/>
        </pc:sldMkLst>
        <pc:spChg chg="mod ord">
          <ac:chgData name="Yao-chien Chen" userId="9e9f84eda89023ab" providerId="LiveId" clId="{7743F54F-4B70-4AEB-8BFB-FCE88EE51E85}" dt="2022-05-22T08:53:34.848" v="2078" actId="1076"/>
          <ac:spMkLst>
            <pc:docMk/>
            <pc:sldMk cId="1114462686" sldId="419"/>
            <ac:spMk id="3" creationId="{A2985E8C-71E9-468D-BE7C-38165C7D4060}"/>
          </ac:spMkLst>
        </pc:spChg>
        <pc:spChg chg="mod ord">
          <ac:chgData name="Yao-chien Chen" userId="9e9f84eda89023ab" providerId="LiveId" clId="{7743F54F-4B70-4AEB-8BFB-FCE88EE51E85}" dt="2022-05-22T08:49:12.054" v="1848" actId="700"/>
          <ac:spMkLst>
            <pc:docMk/>
            <pc:sldMk cId="1114462686" sldId="419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22T08:49:12.054" v="1848" actId="700"/>
          <ac:spMkLst>
            <pc:docMk/>
            <pc:sldMk cId="1114462686" sldId="419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22T08:49:12.054" v="1848" actId="700"/>
          <ac:spMkLst>
            <pc:docMk/>
            <pc:sldMk cId="1114462686" sldId="419"/>
            <ac:spMk id="6" creationId="{C955698F-6343-43E1-B172-8ED618BE112B}"/>
          </ac:spMkLst>
        </pc:spChg>
        <pc:spChg chg="del mod">
          <ac:chgData name="Yao-chien Chen" userId="9e9f84eda89023ab" providerId="LiveId" clId="{7743F54F-4B70-4AEB-8BFB-FCE88EE51E85}" dt="2022-05-22T08:49:12.054" v="1848" actId="700"/>
          <ac:spMkLst>
            <pc:docMk/>
            <pc:sldMk cId="1114462686" sldId="419"/>
            <ac:spMk id="7" creationId="{08081838-7CE9-4DEB-8921-84F8B472565C}"/>
          </ac:spMkLst>
        </pc:spChg>
        <pc:spChg chg="add mod">
          <ac:chgData name="Yao-chien Chen" userId="9e9f84eda89023ab" providerId="LiveId" clId="{7743F54F-4B70-4AEB-8BFB-FCE88EE51E85}" dt="2022-05-22T08:55:59.542" v="2092" actId="115"/>
          <ac:spMkLst>
            <pc:docMk/>
            <pc:sldMk cId="1114462686" sldId="419"/>
            <ac:spMk id="8" creationId="{250C9576-A328-861D-10FB-63EFC457D20D}"/>
          </ac:spMkLst>
        </pc:spChg>
        <pc:spChg chg="add del mod">
          <ac:chgData name="Yao-chien Chen" userId="9e9f84eda89023ab" providerId="LiveId" clId="{7743F54F-4B70-4AEB-8BFB-FCE88EE51E85}" dt="2022-05-22T08:56:15.760" v="2095"/>
          <ac:spMkLst>
            <pc:docMk/>
            <pc:sldMk cId="1114462686" sldId="419"/>
            <ac:spMk id="10" creationId="{55F126A1-05F1-8558-0218-8B1D64E1546F}"/>
          </ac:spMkLst>
        </pc:spChg>
      </pc:sldChg>
      <pc:sldChg chg="modSp add mod">
        <pc:chgData name="Yao-chien Chen" userId="9e9f84eda89023ab" providerId="LiveId" clId="{7743F54F-4B70-4AEB-8BFB-FCE88EE51E85}" dt="2022-05-22T08:24:34.687" v="1771" actId="6549"/>
        <pc:sldMkLst>
          <pc:docMk/>
          <pc:sldMk cId="3832968496" sldId="420"/>
        </pc:sldMkLst>
        <pc:spChg chg="mod">
          <ac:chgData name="Yao-chien Chen" userId="9e9f84eda89023ab" providerId="LiveId" clId="{7743F54F-4B70-4AEB-8BFB-FCE88EE51E85}" dt="2022-05-22T08:24:34.687" v="1771" actId="6549"/>
          <ac:spMkLst>
            <pc:docMk/>
            <pc:sldMk cId="3832968496" sldId="420"/>
            <ac:spMk id="3" creationId="{A2985E8C-71E9-468D-BE7C-38165C7D4060}"/>
          </ac:spMkLst>
        </pc:spChg>
        <pc:spChg chg="mod">
          <ac:chgData name="Yao-chien Chen" userId="9e9f84eda89023ab" providerId="LiveId" clId="{7743F54F-4B70-4AEB-8BFB-FCE88EE51E85}" dt="2022-05-22T08:24:22.996" v="1769" actId="115"/>
          <ac:spMkLst>
            <pc:docMk/>
            <pc:sldMk cId="3832968496" sldId="420"/>
            <ac:spMk id="7" creationId="{08081838-7CE9-4DEB-8921-84F8B472565C}"/>
          </ac:spMkLst>
        </pc:spChg>
      </pc:sldChg>
      <pc:sldChg chg="addSp delSp modSp add del mod setBg modClrScheme chgLayout">
        <pc:chgData name="Yao-chien Chen" userId="9e9f84eda89023ab" providerId="LiveId" clId="{7743F54F-4B70-4AEB-8BFB-FCE88EE51E85}" dt="2022-05-22T07:24:47.781" v="1705" actId="2696"/>
        <pc:sldMkLst>
          <pc:docMk/>
          <pc:sldMk cId="3602597336" sldId="421"/>
        </pc:sldMkLst>
        <pc:spChg chg="del mod">
          <ac:chgData name="Yao-chien Chen" userId="9e9f84eda89023ab" providerId="LiveId" clId="{7743F54F-4B70-4AEB-8BFB-FCE88EE51E85}" dt="2022-05-22T07:20:29.142" v="1693" actId="700"/>
          <ac:spMkLst>
            <pc:docMk/>
            <pc:sldMk cId="3602597336" sldId="421"/>
            <ac:spMk id="2" creationId="{9F725D58-D6A3-0C8E-265F-4A365514768E}"/>
          </ac:spMkLst>
        </pc:spChg>
        <pc:spChg chg="del mod">
          <ac:chgData name="Yao-chien Chen" userId="9e9f84eda89023ab" providerId="LiveId" clId="{7743F54F-4B70-4AEB-8BFB-FCE88EE51E85}" dt="2022-05-22T07:20:29.142" v="1693" actId="700"/>
          <ac:spMkLst>
            <pc:docMk/>
            <pc:sldMk cId="3602597336" sldId="421"/>
            <ac:spMk id="3" creationId="{94375AFD-922C-C98F-48B8-EAA2D0F34195}"/>
          </ac:spMkLst>
        </pc:spChg>
        <pc:spChg chg="mod ord">
          <ac:chgData name="Yao-chien Chen" userId="9e9f84eda89023ab" providerId="LiveId" clId="{7743F54F-4B70-4AEB-8BFB-FCE88EE51E85}" dt="2022-05-22T07:24:39.607" v="1702" actId="26606"/>
          <ac:spMkLst>
            <pc:docMk/>
            <pc:sldMk cId="3602597336" sldId="421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22T07:24:39.607" v="1702" actId="26606"/>
          <ac:spMkLst>
            <pc:docMk/>
            <pc:sldMk cId="3602597336" sldId="421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22T07:24:39.607" v="1702" actId="26606"/>
          <ac:spMkLst>
            <pc:docMk/>
            <pc:sldMk cId="3602597336" sldId="421"/>
            <ac:spMk id="6" creationId="{C955698F-6343-43E1-B172-8ED618BE112B}"/>
          </ac:spMkLst>
        </pc:spChg>
        <pc:picChg chg="add del">
          <ac:chgData name="Yao-chien Chen" userId="9e9f84eda89023ab" providerId="LiveId" clId="{7743F54F-4B70-4AEB-8BFB-FCE88EE51E85}" dt="2022-05-22T07:18:11.534" v="1675" actId="478"/>
          <ac:picMkLst>
            <pc:docMk/>
            <pc:sldMk cId="3602597336" sldId="421"/>
            <ac:picMk id="7" creationId="{D2E097F4-0C59-3E3D-40F9-31C72AEC0BD4}"/>
          </ac:picMkLst>
        </pc:picChg>
        <pc:picChg chg="add del">
          <ac:chgData name="Yao-chien Chen" userId="9e9f84eda89023ab" providerId="LiveId" clId="{7743F54F-4B70-4AEB-8BFB-FCE88EE51E85}" dt="2022-05-22T07:18:47.881" v="1677" actId="478"/>
          <ac:picMkLst>
            <pc:docMk/>
            <pc:sldMk cId="3602597336" sldId="421"/>
            <ac:picMk id="8" creationId="{F7BA2BC5-EC9A-B57A-279C-80B717E076A8}"/>
          </ac:picMkLst>
        </pc:picChg>
        <pc:picChg chg="add del">
          <ac:chgData name="Yao-chien Chen" userId="9e9f84eda89023ab" providerId="LiveId" clId="{7743F54F-4B70-4AEB-8BFB-FCE88EE51E85}" dt="2022-05-22T07:19:35.949" v="1679" actId="478"/>
          <ac:picMkLst>
            <pc:docMk/>
            <pc:sldMk cId="3602597336" sldId="421"/>
            <ac:picMk id="9" creationId="{E58511A8-905F-8BCC-92EE-F6DD46E498A5}"/>
          </ac:picMkLst>
        </pc:picChg>
        <pc:picChg chg="add del mod">
          <ac:chgData name="Yao-chien Chen" userId="9e9f84eda89023ab" providerId="LiveId" clId="{7743F54F-4B70-4AEB-8BFB-FCE88EE51E85}" dt="2022-05-22T07:21:50.599" v="1697" actId="478"/>
          <ac:picMkLst>
            <pc:docMk/>
            <pc:sldMk cId="3602597336" sldId="421"/>
            <ac:picMk id="10" creationId="{DF567770-44B6-A03F-5022-C4050238152F}"/>
          </ac:picMkLst>
        </pc:picChg>
        <pc:picChg chg="add mod ord">
          <ac:chgData name="Yao-chien Chen" userId="9e9f84eda89023ab" providerId="LiveId" clId="{7743F54F-4B70-4AEB-8BFB-FCE88EE51E85}" dt="2022-05-22T07:24:44.734" v="1704" actId="1076"/>
          <ac:picMkLst>
            <pc:docMk/>
            <pc:sldMk cId="3602597336" sldId="421"/>
            <ac:picMk id="1026" creationId="{33E21F4A-88D5-F4EB-A51F-90875961E390}"/>
          </ac:picMkLst>
        </pc:picChg>
      </pc:sldChg>
      <pc:sldChg chg="delSp modSp add del mod modClrScheme chgLayout">
        <pc:chgData name="Yao-chien Chen" userId="9e9f84eda89023ab" providerId="LiveId" clId="{7743F54F-4B70-4AEB-8BFB-FCE88EE51E85}" dt="2022-05-22T07:20:04.853" v="1684" actId="2696"/>
        <pc:sldMkLst>
          <pc:docMk/>
          <pc:sldMk cId="1810331840" sldId="422"/>
        </pc:sldMkLst>
        <pc:spChg chg="del mod">
          <ac:chgData name="Yao-chien Chen" userId="9e9f84eda89023ab" providerId="LiveId" clId="{7743F54F-4B70-4AEB-8BFB-FCE88EE51E85}" dt="2022-05-22T07:19:58.568" v="1683" actId="700"/>
          <ac:spMkLst>
            <pc:docMk/>
            <pc:sldMk cId="1810331840" sldId="422"/>
            <ac:spMk id="2" creationId="{9F725D58-D6A3-0C8E-265F-4A365514768E}"/>
          </ac:spMkLst>
        </pc:spChg>
        <pc:spChg chg="mod ord">
          <ac:chgData name="Yao-chien Chen" userId="9e9f84eda89023ab" providerId="LiveId" clId="{7743F54F-4B70-4AEB-8BFB-FCE88EE51E85}" dt="2022-05-22T07:19:58.568" v="1683" actId="700"/>
          <ac:spMkLst>
            <pc:docMk/>
            <pc:sldMk cId="1810331840" sldId="422"/>
            <ac:spMk id="3" creationId="{94375AFD-922C-C98F-48B8-EAA2D0F34195}"/>
          </ac:spMkLst>
        </pc:spChg>
        <pc:spChg chg="mod ord">
          <ac:chgData name="Yao-chien Chen" userId="9e9f84eda89023ab" providerId="LiveId" clId="{7743F54F-4B70-4AEB-8BFB-FCE88EE51E85}" dt="2022-05-22T07:19:58.568" v="1683" actId="700"/>
          <ac:spMkLst>
            <pc:docMk/>
            <pc:sldMk cId="1810331840" sldId="422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22T07:19:58.568" v="1683" actId="700"/>
          <ac:spMkLst>
            <pc:docMk/>
            <pc:sldMk cId="1810331840" sldId="422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22T07:19:58.568" v="1683" actId="700"/>
          <ac:spMkLst>
            <pc:docMk/>
            <pc:sldMk cId="1810331840" sldId="422"/>
            <ac:spMk id="6" creationId="{C955698F-6343-43E1-B172-8ED618BE112B}"/>
          </ac:spMkLst>
        </pc:spChg>
      </pc:sldChg>
      <pc:sldChg chg="modSp add mod">
        <pc:chgData name="Yao-chien Chen" userId="9e9f84eda89023ab" providerId="LiveId" clId="{7743F54F-4B70-4AEB-8BFB-FCE88EE51E85}" dt="2022-05-22T07:26:23.521" v="1718" actId="20577"/>
        <pc:sldMkLst>
          <pc:docMk/>
          <pc:sldMk cId="3861794971" sldId="422"/>
        </pc:sldMkLst>
        <pc:spChg chg="mod">
          <ac:chgData name="Yao-chien Chen" userId="9e9f84eda89023ab" providerId="LiveId" clId="{7743F54F-4B70-4AEB-8BFB-FCE88EE51E85}" dt="2022-05-22T07:26:23.521" v="1718" actId="20577"/>
          <ac:spMkLst>
            <pc:docMk/>
            <pc:sldMk cId="3861794971" sldId="422"/>
            <ac:spMk id="3" creationId="{94375AFD-922C-C98F-48B8-EAA2D0F34195}"/>
          </ac:spMkLst>
        </pc:spChg>
      </pc:sldChg>
      <pc:sldChg chg="modSp add mod">
        <pc:chgData name="Yao-chien Chen" userId="9e9f84eda89023ab" providerId="LiveId" clId="{7743F54F-4B70-4AEB-8BFB-FCE88EE51E85}" dt="2022-05-22T08:24:48.142" v="1772" actId="207"/>
        <pc:sldMkLst>
          <pc:docMk/>
          <pc:sldMk cId="2988335223" sldId="423"/>
        </pc:sldMkLst>
        <pc:spChg chg="mod">
          <ac:chgData name="Yao-chien Chen" userId="9e9f84eda89023ab" providerId="LiveId" clId="{7743F54F-4B70-4AEB-8BFB-FCE88EE51E85}" dt="2022-05-22T08:24:48.142" v="1772" actId="207"/>
          <ac:spMkLst>
            <pc:docMk/>
            <pc:sldMk cId="2988335223" sldId="423"/>
            <ac:spMk id="3" creationId="{A2985E8C-71E9-468D-BE7C-38165C7D4060}"/>
          </ac:spMkLst>
        </pc:spChg>
      </pc:sldChg>
      <pc:sldChg chg="modSp add mod">
        <pc:chgData name="Yao-chien Chen" userId="9e9f84eda89023ab" providerId="LiveId" clId="{7743F54F-4B70-4AEB-8BFB-FCE88EE51E85}" dt="2022-05-22T08:25:54.562" v="1778" actId="207"/>
        <pc:sldMkLst>
          <pc:docMk/>
          <pc:sldMk cId="861420497" sldId="424"/>
        </pc:sldMkLst>
        <pc:spChg chg="mod">
          <ac:chgData name="Yao-chien Chen" userId="9e9f84eda89023ab" providerId="LiveId" clId="{7743F54F-4B70-4AEB-8BFB-FCE88EE51E85}" dt="2022-05-22T08:25:54.562" v="1778" actId="207"/>
          <ac:spMkLst>
            <pc:docMk/>
            <pc:sldMk cId="861420497" sldId="424"/>
            <ac:spMk id="3" creationId="{A2985E8C-71E9-468D-BE7C-38165C7D4060}"/>
          </ac:spMkLst>
        </pc:spChg>
      </pc:sldChg>
      <pc:sldChg chg="addSp modSp add mod ord modClrScheme chgLayout">
        <pc:chgData name="Yao-chien Chen" userId="9e9f84eda89023ab" providerId="LiveId" clId="{7743F54F-4B70-4AEB-8BFB-FCE88EE51E85}" dt="2022-05-22T08:54:56.120" v="2084" actId="700"/>
        <pc:sldMkLst>
          <pc:docMk/>
          <pc:sldMk cId="519409959" sldId="425"/>
        </pc:sldMkLst>
        <pc:spChg chg="add mod ord">
          <ac:chgData name="Yao-chien Chen" userId="9e9f84eda89023ab" providerId="LiveId" clId="{7743F54F-4B70-4AEB-8BFB-FCE88EE51E85}" dt="2022-05-22T08:54:56.120" v="2084" actId="700"/>
          <ac:spMkLst>
            <pc:docMk/>
            <pc:sldMk cId="519409959" sldId="425"/>
            <ac:spMk id="2" creationId="{831B481D-6E3C-B5D2-0542-3C2C331B9DCB}"/>
          </ac:spMkLst>
        </pc:spChg>
        <pc:spChg chg="mod ord">
          <ac:chgData name="Yao-chien Chen" userId="9e9f84eda89023ab" providerId="LiveId" clId="{7743F54F-4B70-4AEB-8BFB-FCE88EE51E85}" dt="2022-05-22T08:54:56.120" v="2084" actId="700"/>
          <ac:spMkLst>
            <pc:docMk/>
            <pc:sldMk cId="519409959" sldId="425"/>
            <ac:spMk id="3" creationId="{A2985E8C-71E9-468D-BE7C-38165C7D4060}"/>
          </ac:spMkLst>
        </pc:spChg>
        <pc:spChg chg="mod ord">
          <ac:chgData name="Yao-chien Chen" userId="9e9f84eda89023ab" providerId="LiveId" clId="{7743F54F-4B70-4AEB-8BFB-FCE88EE51E85}" dt="2022-05-22T08:54:56.120" v="2084" actId="700"/>
          <ac:spMkLst>
            <pc:docMk/>
            <pc:sldMk cId="519409959" sldId="425"/>
            <ac:spMk id="4" creationId="{A6C9042E-9723-488B-8432-96E1ED7CFD41}"/>
          </ac:spMkLst>
        </pc:spChg>
        <pc:spChg chg="mod ord">
          <ac:chgData name="Yao-chien Chen" userId="9e9f84eda89023ab" providerId="LiveId" clId="{7743F54F-4B70-4AEB-8BFB-FCE88EE51E85}" dt="2022-05-22T08:54:56.120" v="2084" actId="700"/>
          <ac:spMkLst>
            <pc:docMk/>
            <pc:sldMk cId="519409959" sldId="425"/>
            <ac:spMk id="5" creationId="{13615CC7-8550-4685-A0F5-949C94A04979}"/>
          </ac:spMkLst>
        </pc:spChg>
        <pc:spChg chg="mod ord">
          <ac:chgData name="Yao-chien Chen" userId="9e9f84eda89023ab" providerId="LiveId" clId="{7743F54F-4B70-4AEB-8BFB-FCE88EE51E85}" dt="2022-05-22T08:54:56.120" v="2084" actId="700"/>
          <ac:spMkLst>
            <pc:docMk/>
            <pc:sldMk cId="519409959" sldId="425"/>
            <ac:spMk id="6" creationId="{C955698F-6343-43E1-B172-8ED618BE112B}"/>
          </ac:spMkLst>
        </pc:spChg>
      </pc:sldChg>
      <pc:sldChg chg="add">
        <pc:chgData name="Yao-chien Chen" userId="9e9f84eda89023ab" providerId="LiveId" clId="{7743F54F-4B70-4AEB-8BFB-FCE88EE51E85}" dt="2022-05-22T11:57:49.478" v="2158"/>
        <pc:sldMkLst>
          <pc:docMk/>
          <pc:sldMk cId="2401198111" sldId="4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FE25729-3BF2-4F20-A7D2-9A9DB39E23BC}" type="datetimeFigureOut">
              <a:rPr lang="en-US" smtClean="0"/>
              <a:t>5/17/2022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6B2B75-D5FD-47A2-B343-A869EB0EC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23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A4E6-5FCD-4DE9-9646-C175C9BBC5F2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24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2F72-9DE4-4341-9912-2DD08E8C9DED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6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E300-B820-47E3-BA5A-C66524DB7B6E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9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AF79-0635-4ADB-A4FA-857B1922EAB6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5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BEF-7E15-4683-8B8B-F8359C46FEF2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53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6CF3-D44C-4F9D-A4AE-57ACCB599D4D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4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A320-EC63-4D39-8083-C4A8CCFE6511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4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AA13-3373-42B6-B1B8-DF16B849876B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87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65BE-4EA9-4947-8C41-33E86558D312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12AA53F-6633-429B-B487-8A524E9876F5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4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D4D5-A5F4-4D90-909F-2BE683D95BD2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1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139559-D069-408E-9C08-79E844CC1AFF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主，我在這裡    陳堯健牧師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10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5EA32-56A4-48F8-AB5F-221A0C4A2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083" y="768784"/>
            <a:ext cx="10058400" cy="3566160"/>
          </a:xfrm>
        </p:spPr>
        <p:txBody>
          <a:bodyPr/>
          <a:lstStyle/>
          <a:p>
            <a:r>
              <a:rPr lang="zh-TW" altLang="en-US" sz="8800" dirty="0">
                <a:solidFill>
                  <a:schemeClr val="tx1">
                    <a:lumMod val="65000"/>
                    <a:lumOff val="35000"/>
                  </a:schemeClr>
                </a:solidFill>
                <a:latin typeface="DFYanKaiW9-B5" panose="03000909000000000000" pitchFamily="65" charset="-120"/>
                <a:ea typeface="DFYanKaiW9-B5" panose="03000909000000000000" pitchFamily="65" charset="-120"/>
              </a:rPr>
              <a:t>在愛中建立自己</a:t>
            </a:r>
            <a:br>
              <a:rPr lang="en-US" altLang="zh-TW" dirty="0">
                <a:solidFill>
                  <a:srgbClr val="C00000"/>
                </a:solidFill>
                <a:latin typeface="DFYanKaiW9-B5" panose="03000909000000000000" pitchFamily="65" charset="-120"/>
                <a:ea typeface="DFYanKaiW9-B5" panose="03000909000000000000" pitchFamily="65" charset="-120"/>
              </a:rPr>
            </a:br>
            <a:r>
              <a:rPr lang="en-US" altLang="zh-TW" sz="4800" dirty="0">
                <a:solidFill>
                  <a:schemeClr val="accent5"/>
                </a:solidFill>
                <a:latin typeface="DFLongMenW9-GB5" panose="03000909000000000000" pitchFamily="65" charset="-120"/>
                <a:ea typeface="DFLongMenW9-GB5" panose="03000909000000000000" pitchFamily="65" charset="-120"/>
                <a:cs typeface="Segoe UI" panose="020B0502040204020203" pitchFamily="34" charset="0"/>
              </a:rPr>
              <a:t>--- </a:t>
            </a:r>
            <a:r>
              <a:rPr lang="zh-TW" altLang="en-US" sz="4800" dirty="0">
                <a:solidFill>
                  <a:schemeClr val="accent5"/>
                </a:solidFill>
                <a:latin typeface="DFLongMenW9-GB5" panose="03000909000000000000" pitchFamily="65" charset="-120"/>
                <a:ea typeface="DFLongMenW9-GB5" panose="03000909000000000000" pitchFamily="65" charset="-120"/>
                <a:cs typeface="Segoe UI" panose="020B0502040204020203" pitchFamily="34" charset="0"/>
              </a:rPr>
              <a:t>基督徒的成長</a:t>
            </a:r>
            <a:endParaRPr lang="en-US" dirty="0">
              <a:solidFill>
                <a:schemeClr val="accent5"/>
              </a:solidFill>
              <a:latin typeface="DFLongMenW9-GB5" panose="03000909000000000000" pitchFamily="65" charset="-120"/>
              <a:ea typeface="DFLongMenW9-GB5" panose="03000909000000000000" pitchFamily="65" charset="-12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以弗所書 </a:t>
            </a:r>
            <a:r>
              <a:rPr lang="en-US" altLang="zh-TW" sz="4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4:11-16</a:t>
            </a:r>
            <a:endParaRPr lang="en-US" sz="4400" dirty="0">
              <a:solidFill>
                <a:schemeClr val="accent5">
                  <a:lumMod val="75000"/>
                </a:schemeClr>
              </a:solidFill>
              <a:latin typeface="DFXingKaiW5-B5" panose="03000509000000000000" pitchFamily="65" charset="-120"/>
              <a:ea typeface="DFXingKaiW5-B5" panose="030005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A59-F756-4742-874A-EDF08263F71D}" type="datetime1">
              <a:rPr lang="en-US" sz="1400" smtClean="0"/>
              <a:t>5/17/2022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34237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以弗所書 </a:t>
            </a:r>
            <a:r>
              <a:rPr lang="en-US" altLang="zh-TW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4:12</a:t>
            </a:r>
            <a:endParaRPr lang="en-US" u="sng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 </a:t>
            </a:r>
            <a:r>
              <a:rPr kumimoji="0" lang="en-US" altLang="zh-TW" sz="5400" b="1" i="0" u="none" strike="noStrike" kern="1200" cap="none" spc="0" normalizeH="0" baseline="3000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12 </a:t>
            </a: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為要成全聖徒，各盡其職，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建立基督的身體，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TanLiW5-GB5" panose="03000500000000000000" pitchFamily="66" charset="-120"/>
              <a:ea typeface="DFPTanLiW5-GB5" panose="03000500000000000000" pitchFamily="66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  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TanLiW5-GB5" panose="03000500000000000000" pitchFamily="66" charset="-120"/>
              <a:ea typeface="DFPTanLiW5-GB5" panose="03000500000000000000" pitchFamily="66" charset="-120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神</a:t>
            </a:r>
            <a:r>
              <a:rPr lang="zh-TW" altLang="en-US" sz="5400" dirty="0">
                <a:solidFill>
                  <a:schemeClr val="accent2"/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建立教會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來使</a:t>
            </a:r>
            <a:r>
              <a:rPr lang="zh-TW" altLang="en-US" sz="5400" dirty="0">
                <a:solidFill>
                  <a:schemeClr val="accent2"/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聖徒成長</a:t>
            </a:r>
            <a:endParaRPr lang="en-US" altLang="zh-TW" sz="5400" dirty="0">
              <a:solidFill>
                <a:schemeClr val="accent2"/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神藉</a:t>
            </a:r>
            <a:r>
              <a:rPr lang="zh-TW" altLang="en-US" sz="5400" dirty="0">
                <a:solidFill>
                  <a:schemeClr val="accent2"/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聖徒成長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來</a:t>
            </a:r>
            <a:r>
              <a:rPr lang="zh-TW" altLang="en-US" sz="5400" dirty="0">
                <a:solidFill>
                  <a:schemeClr val="accent2"/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建立教會</a:t>
            </a:r>
            <a:endParaRPr lang="en-US" altLang="zh-TW" sz="5400" b="0" i="0" dirty="0">
              <a:solidFill>
                <a:schemeClr val="accent2"/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1420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zh-TW" altLang="en-US" sz="54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n-cs"/>
              </a:rPr>
              <a:t>以弗所書</a:t>
            </a:r>
            <a:r>
              <a:rPr kumimoji="0" lang="en-US" altLang="zh-TW" sz="5400" b="0" i="0" u="sng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XingKaiW5-B5" panose="03000500000000000000" pitchFamily="66" charset="-120"/>
                <a:ea typeface="DFPXingKaiW5-B5" panose="03000500000000000000" pitchFamily="66" charset="-120"/>
                <a:cs typeface="+mn-cs"/>
              </a:rPr>
              <a:t>1:22-23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22 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又將萬有服在祂的腳下，使祂</a:t>
            </a:r>
            <a:br>
              <a:rPr lang="en-US" altLang="zh-TW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為教會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作萬有之首。 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54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23 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教會是</a:t>
            </a: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祂的身體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，是那充滿萬有者所充滿的。</a:t>
            </a:r>
            <a:endParaRPr lang="en-US" altLang="zh-TW" sz="60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15027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以弗所書</a:t>
            </a:r>
            <a:r>
              <a:rPr lang="en-US" altLang="zh-TW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2:22</a:t>
            </a:r>
            <a:endParaRPr lang="en-US" u="sng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你們也</a:t>
            </a: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靠祂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同被建造，成為</a:t>
            </a: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神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藉著</a:t>
            </a: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聖靈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居住的所在。</a:t>
            </a:r>
            <a:endParaRPr lang="en-US" altLang="zh-TW" sz="60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48018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以弗所書 </a:t>
            </a:r>
            <a:r>
              <a:rPr lang="en-US" altLang="zh-TW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3:21</a:t>
            </a:r>
            <a:endParaRPr lang="en-US" u="sng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417" y="1737360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但願祂</a:t>
            </a:r>
            <a:r>
              <a:rPr lang="zh-TW" altLang="en-US" sz="54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在教會中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，並在基督耶穌裡得著榮耀，直到世世代代，永永遠遠！阿們。</a:t>
            </a:r>
            <a:endParaRPr lang="en-US" altLang="zh-TW" sz="60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45221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以弗所書 </a:t>
            </a:r>
            <a:r>
              <a:rPr lang="en-US" altLang="zh-TW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4: 11-12</a:t>
            </a:r>
            <a:endParaRPr lang="en-US" u="sng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11 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祂所賜的有使徒，有先知，</a:t>
            </a:r>
            <a:br>
              <a:rPr lang="en-US" altLang="zh-TW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有傳福音的，有牧師和教師， 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54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12 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為要成全聖徒，各盡其職，建立基督的身體，  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0342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基督徒的成長在教會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UBold-B5" panose="020F0C09000000000000" pitchFamily="49" charset="-120"/>
                <a:ea typeface="DFYuanUBold-B5" panose="020F0C09000000000000" pitchFamily="49" charset="-120"/>
              </a:rPr>
              <a:t> </a:t>
            </a:r>
            <a:r>
              <a:rPr lang="zh-TW" altLang="en-US" sz="5400" dirty="0">
                <a:solidFill>
                  <a:schemeClr val="accent2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不進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教會</a:t>
            </a:r>
            <a:r>
              <a:rPr lang="zh-TW" altLang="en-US" sz="5400" dirty="0">
                <a:solidFill>
                  <a:schemeClr val="accent2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不會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成長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</a:t>
            </a:r>
            <a:r>
              <a:rPr lang="zh-TW" altLang="en-US" sz="5400" dirty="0">
                <a:solidFill>
                  <a:schemeClr val="accent2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離了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教會</a:t>
            </a:r>
            <a:r>
              <a:rPr lang="zh-TW" altLang="en-US" sz="5400" dirty="0">
                <a:solidFill>
                  <a:schemeClr val="accent2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不能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成長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</a:t>
            </a:r>
            <a:r>
              <a:rPr lang="zh-TW" altLang="en-US" sz="5400" dirty="0">
                <a:solidFill>
                  <a:schemeClr val="accent2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委身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教會</a:t>
            </a:r>
            <a:r>
              <a:rPr lang="zh-TW" altLang="en-US" sz="5400" dirty="0">
                <a:solidFill>
                  <a:schemeClr val="accent2"/>
                </a:solidFill>
                <a:latin typeface="DFLiJinHeiW8-GB5" panose="020B0809000000000000" pitchFamily="49" charset="-120"/>
                <a:ea typeface="DFLiJinHeiW8-GB5" panose="020B0809000000000000" pitchFamily="49" charset="-120"/>
              </a:rPr>
              <a:t>就是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成長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24664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E9FC-81FE-BCB4-32D3-7CA69CCE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LiJinHeiW8-GB5" panose="020B0809000000000000" pitchFamily="49" charset="-120"/>
                <a:ea typeface="DFLiJinHeiW8-GB5" panose="020B0809000000000000" pitchFamily="49" charset="-120"/>
                <a:cs typeface="+mn-cs"/>
              </a:rPr>
              <a:t>成長成教會</a:t>
            </a:r>
            <a:endParaRPr lang="en-US" dirty="0"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7FC050-9C25-F516-C319-0500310DA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WeiBeiW7-GB5" panose="03000709000000000000" pitchFamily="65" charset="-120"/>
                <a:ea typeface="DFWeiBeiW7-GB5" panose="03000709000000000000" pitchFamily="65" charset="-120"/>
                <a:cs typeface="+mj-cs"/>
              </a:rPr>
              <a:t>以弗所書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WeiBeiW7-GB5" panose="03000709000000000000" pitchFamily="65" charset="-120"/>
                <a:ea typeface="DFWeiBeiW7-GB5" panose="03000709000000000000" pitchFamily="65" charset="-120"/>
                <a:cs typeface="+mj-cs"/>
              </a:rPr>
              <a:t>4:13-15a</a:t>
            </a:r>
            <a:endParaRPr lang="en-US" sz="4000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46232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17</a:t>
            </a:fld>
            <a:endParaRPr lang="en-US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5071" y="1128507"/>
            <a:ext cx="10441858" cy="5232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13 </a:t>
            </a:r>
            <a:r>
              <a:rPr lang="zh-TW" altLang="en-US" sz="48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直等到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我們眾人在真道上同歸於一，認識神的兒子，得以長大成人，滿有基督長成的身量， 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14 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使我們</a:t>
            </a:r>
            <a:r>
              <a:rPr lang="zh-TW" altLang="en-US" sz="48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不再做小孩子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，中了人的詭計和欺騙的法術，被一切異教之風搖動飄來飄去，就隨從各樣的異端， 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15 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唯</a:t>
            </a:r>
            <a:r>
              <a:rPr lang="zh-TW" altLang="en-US" sz="4800" b="0" i="0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用愛心</a:t>
            </a:r>
            <a:r>
              <a:rPr lang="zh-TW" altLang="en-US" sz="4800" b="0" i="0" u="sng" dirty="0">
                <a:solidFill>
                  <a:schemeClr val="accent2"/>
                </a:solidFill>
                <a:effectLst/>
                <a:latin typeface="DFPHeiW12-GB5" panose="020B0C00000000000000" pitchFamily="34" charset="-120"/>
                <a:ea typeface="DFPHeiW12-GB5" panose="020B0C00000000000000" pitchFamily="34" charset="-120"/>
              </a:rPr>
              <a:t>說誠實話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TanLiW5-GB5" panose="03000500000000000000" pitchFamily="66" charset="-120"/>
              </a:rPr>
              <a:t>。 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TanLiW5-GB5" panose="03000500000000000000" pitchFamily="66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6F2551-35DC-3ADE-AA5A-E857EAD492BC}"/>
              </a:ext>
            </a:extLst>
          </p:cNvPr>
          <p:cNvSpPr txBox="1"/>
          <p:nvPr/>
        </p:nvSpPr>
        <p:spPr>
          <a:xfrm>
            <a:off x="737419" y="297510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800" u="sng" spc="-50" dirty="0">
                <a:solidFill>
                  <a:srgbClr val="927C61">
                    <a:lumMod val="75000"/>
                  </a:srgbClr>
                </a:solidFill>
                <a:ea typeface="DFPXingKaiW5-B5" panose="03000500000000000000" pitchFamily="66" charset="-120"/>
                <a:cs typeface="+mj-cs"/>
              </a:rPr>
              <a:t>以弗所書</a:t>
            </a:r>
            <a:r>
              <a:rPr lang="en-US" altLang="zh-TW" sz="4800" u="sng" spc="-50" dirty="0">
                <a:solidFill>
                  <a:srgbClr val="927C61">
                    <a:lumMod val="75000"/>
                  </a:srgbClr>
                </a:solidFill>
                <a:ea typeface="DFPXingKaiW5-B5" panose="03000500000000000000" pitchFamily="66" charset="-120"/>
                <a:cs typeface="+mj-cs"/>
              </a:rPr>
              <a:t>4:13-15a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81484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基督徒的成長指標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: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UBold-B5" panose="020F0C09000000000000" pitchFamily="49" charset="-120"/>
                <a:ea typeface="DFYuanUBold-B5" panose="020F0C09000000000000" pitchFamily="49" charset="-120"/>
              </a:rPr>
              <a:t>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同歸於一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不再受騙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活出真理</a:t>
            </a:r>
            <a:b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</a:b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YuanUBold-B5" panose="020F0C09000000000000" pitchFamily="49" charset="-120"/>
              <a:ea typeface="DFYuanUBold-B5" panose="020F0C09000000000000" pitchFamily="49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39425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E9FC-81FE-BCB4-32D3-7CA69CCE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LiJinHeiW8-GB5" panose="020B0809000000000000" pitchFamily="49" charset="-120"/>
                <a:ea typeface="DFLiJinHeiW8-GB5" panose="020B0809000000000000" pitchFamily="49" charset="-120"/>
                <a:cs typeface="+mn-cs"/>
              </a:rPr>
              <a:t>成長的教會</a:t>
            </a:r>
            <a:endParaRPr lang="en-US" sz="8800" dirty="0"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7FC050-9C25-F516-C319-0500310DA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WeiBeiW7-GB5" panose="03000709000000000000" pitchFamily="65" charset="-120"/>
                <a:ea typeface="DFWeiBeiW7-GB5" panose="03000709000000000000" pitchFamily="65" charset="-120"/>
                <a:cs typeface="+mj-cs"/>
              </a:rPr>
              <a:t>以弗所書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WeiBeiW7-GB5" panose="03000709000000000000" pitchFamily="65" charset="-120"/>
                <a:ea typeface="DFWeiBeiW7-GB5" panose="03000709000000000000" pitchFamily="65" charset="-120"/>
                <a:cs typeface="+mj-cs"/>
              </a:rPr>
              <a:t>4:15b-16</a:t>
            </a:r>
            <a:endParaRPr lang="en-US" sz="4000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19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077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</a:t>
            </a:fld>
            <a:endParaRPr lang="en-US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22554" y="1099012"/>
            <a:ext cx="10559845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ea typeface="DFPHeiW9-GB5" panose="020B0900000000000000" pitchFamily="34" charset="-120"/>
              </a:rPr>
              <a:t>11 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HeiW9-GB5" panose="020B0900000000000000" pitchFamily="34" charset="-120"/>
              </a:rPr>
              <a:t>祂所賜的有使徒，有先知，有傳福音的，有牧師和教師， </a:t>
            </a: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ea typeface="DFPHeiW9-GB5" panose="020B0900000000000000" pitchFamily="34" charset="-120"/>
              </a:rPr>
              <a:t>12 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ea typeface="DFPHeiW9-GB5" panose="020B0900000000000000" pitchFamily="34" charset="-120"/>
              </a:rPr>
              <a:t>為要成全聖徒，各盡其職，建立基督的身體， 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ea typeface="DFPHeiW9-GB5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8257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20</a:t>
            </a:fld>
            <a:endParaRPr lang="en-US" sz="1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A08E5C-2034-6F50-007D-50787F7859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34064" y="1771225"/>
            <a:ext cx="10145683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15 </a:t>
            </a:r>
            <a:r>
              <a:rPr lang="zh-TW" altLang="en-US" sz="4800" baseline="300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…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，凡事長進，連於元首基督。 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16 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全身都靠祂聯絡得合式，百節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各按各職，照著各體的功用彼此相助，便叫身體漸漸增長，在愛中建立自己。</a:t>
            </a:r>
            <a:endParaRPr lang="en-US" sz="4800" dirty="0">
              <a:solidFill>
                <a:schemeClr val="accent5">
                  <a:lumMod val="75000"/>
                </a:schemeClr>
              </a:solidFill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A833CA-3F9B-4D18-29C6-E3B4FB351D31}"/>
              </a:ext>
            </a:extLst>
          </p:cNvPr>
          <p:cNvSpPr txBox="1"/>
          <p:nvPr/>
        </p:nvSpPr>
        <p:spPr>
          <a:xfrm>
            <a:off x="884903" y="773053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sng" strike="noStrike" kern="1200" cap="none" spc="-5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XingKaiW5-B5" panose="03000500000000000000" pitchFamily="66" charset="-120"/>
                <a:cs typeface="+mn-cs"/>
              </a:rPr>
              <a:t>以弗所書</a:t>
            </a:r>
            <a:r>
              <a:rPr kumimoji="0" lang="en-US" altLang="zh-TW" sz="4800" b="0" i="0" u="sng" strike="noStrike" kern="1200" cap="none" spc="-5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DFPXingKaiW5-B5" panose="03000500000000000000" pitchFamily="66" charset="-120"/>
                <a:cs typeface="+mn-cs"/>
              </a:rPr>
              <a:t>4: 15b-16</a:t>
            </a: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210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25D58-D6A3-0C8E-265F-4A365514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成長教會的特性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75AFD-922C-C98F-48B8-EAA2D0F34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/>
              <a:t> 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高舉基督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彼此相助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基督榮耀的教會</a:t>
            </a:r>
            <a:endParaRPr lang="en-US" sz="5400" dirty="0">
              <a:solidFill>
                <a:schemeClr val="accent5">
                  <a:lumMod val="75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61794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481D-6E3C-B5D2-0542-3C2C331B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基督徒的成長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4800" b="0" i="0" dirty="0">
                <a:solidFill>
                  <a:schemeClr val="tx1"/>
                </a:solidFill>
                <a:effectLst/>
                <a:latin typeface="DFLiShuW7-B5" panose="03000709000000000000" pitchFamily="65" charset="-120"/>
                <a:ea typeface="DFLiShuW7-B5" panose="03000709000000000000" pitchFamily="65" charset="-120"/>
              </a:rPr>
              <a:t> </a:t>
            </a:r>
            <a:r>
              <a:rPr lang="zh-TW" altLang="en-US" sz="5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YuanW9-GB5" panose="020F0909000000000000" pitchFamily="49" charset="-120"/>
                <a:ea typeface="DFYuanW9-GB5" panose="020F0909000000000000" pitchFamily="49" charset="-120"/>
              </a:rPr>
              <a:t>成長</a:t>
            </a:r>
            <a:r>
              <a:rPr lang="zh-TW" altLang="en-US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在教會 </a:t>
            </a:r>
            <a:r>
              <a:rPr lang="en-US" altLang="zh-TW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(4:11-12)</a:t>
            </a:r>
            <a:br>
              <a:rPr lang="en-US" altLang="zh-TW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</a:br>
            <a:endParaRPr lang="en-US" altLang="zh-TW" sz="5800" dirty="0">
              <a:solidFill>
                <a:schemeClr val="accent2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成長成教會 </a:t>
            </a:r>
            <a:r>
              <a:rPr lang="en-US" altLang="zh-TW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(4:13-15a)</a:t>
            </a:r>
            <a:br>
              <a:rPr lang="en-US" altLang="zh-TW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</a:br>
            <a:r>
              <a:rPr lang="zh-TW" altLang="en-US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 </a:t>
            </a:r>
            <a:r>
              <a:rPr lang="en-US" altLang="zh-TW" sz="58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成長的教會 </a:t>
            </a:r>
            <a:r>
              <a:rPr lang="en-US" altLang="zh-TW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(4:15b-16)</a:t>
            </a:r>
            <a:br>
              <a:rPr lang="en-US" altLang="zh-TW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</a:br>
            <a:r>
              <a:rPr lang="zh-TW" altLang="en-US" sz="58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 </a:t>
            </a:r>
            <a:endParaRPr lang="en-US" altLang="zh-TW" sz="5800" dirty="0">
              <a:solidFill>
                <a:schemeClr val="accent2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9409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23</a:t>
            </a:fld>
            <a:endParaRPr lang="en-US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8020" y="1209359"/>
            <a:ext cx="10426700" cy="525042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4800" b="0" i="0" dirty="0">
                <a:solidFill>
                  <a:schemeClr val="tx1"/>
                </a:solidFill>
                <a:effectLst/>
                <a:latin typeface="DFLiShuW7-B5" panose="03000709000000000000" pitchFamily="65" charset="-120"/>
                <a:ea typeface="DFLiShuW7-B5" panose="03000709000000000000" pitchFamily="65" charset="-120"/>
              </a:rPr>
              <a:t> 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YuanW9-GB5" panose="020F0909000000000000" pitchFamily="49" charset="-120"/>
                <a:ea typeface="DFYuanW9-GB5" panose="020F0909000000000000" pitchFamily="49" charset="-120"/>
              </a:rPr>
              <a:t>成長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在教會 </a:t>
            </a:r>
            <a: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(4:11-12)</a:t>
            </a:r>
            <a:b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</a:b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 </a:t>
            </a:r>
            <a:r>
              <a:rPr lang="en-US" altLang="zh-TW" sz="54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--- </a:t>
            </a:r>
            <a:r>
              <a:rPr lang="zh-TW" altLang="en-US" sz="54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成長不只是個人的事</a:t>
            </a:r>
            <a:endParaRPr lang="en-US" altLang="zh-TW" sz="5400" dirty="0">
              <a:solidFill>
                <a:schemeClr val="accent2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成長成教會 </a:t>
            </a:r>
            <a: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(4:13-15a)</a:t>
            </a:r>
            <a:b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</a:b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 </a:t>
            </a:r>
            <a:r>
              <a:rPr lang="en-US" altLang="zh-TW" sz="54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--- </a:t>
            </a:r>
            <a:r>
              <a:rPr lang="zh-TW" altLang="en-US" sz="54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成長也還是彼此的事</a:t>
            </a:r>
            <a:r>
              <a:rPr lang="en-US" altLang="zh-TW" sz="54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成長的教會 </a:t>
            </a:r>
            <a: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(4:15b-16)</a:t>
            </a:r>
            <a:b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</a:b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  </a:t>
            </a:r>
            <a:r>
              <a:rPr lang="en-US" altLang="zh-TW" sz="54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--- </a:t>
            </a:r>
            <a:r>
              <a:rPr lang="zh-TW" altLang="en-US" sz="5400" dirty="0">
                <a:solidFill>
                  <a:schemeClr val="accent2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成長更該是整體的事</a:t>
            </a:r>
            <a:endParaRPr lang="en-US" altLang="zh-TW" sz="5400" dirty="0">
              <a:solidFill>
                <a:schemeClr val="accent2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0C9576-A328-861D-10FB-63EFC457D20D}"/>
              </a:ext>
            </a:extLst>
          </p:cNvPr>
          <p:cNvSpPr txBox="1"/>
          <p:nvPr/>
        </p:nvSpPr>
        <p:spPr>
          <a:xfrm>
            <a:off x="920300" y="222128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5400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基督徒的成長</a:t>
            </a:r>
            <a:endParaRPr lang="en-US" sz="5400" u="sng" dirty="0"/>
          </a:p>
        </p:txBody>
      </p:sp>
    </p:spTree>
    <p:extLst>
      <p:ext uri="{BB962C8B-B14F-4D97-AF65-F5344CB8AC3E}">
        <p14:creationId xmlns:p14="http://schemas.microsoft.com/office/powerpoint/2010/main" val="111446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0625" y="1226822"/>
            <a:ext cx="10441858" cy="5232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13 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直等到我們眾人在真道上同歸於一，認識神的兒子，得以長大成人，滿有基督長成的身量， </a:t>
            </a: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14 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使我們不再做小孩子，中了人的詭計和欺騙的法術，被一切異教之風搖動飄來飄去，就隨從各樣的異端， </a:t>
            </a:r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15 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唯用愛心說誠實話，凡事長進，連於元首基督。  </a:t>
            </a:r>
            <a:endParaRPr lang="en-US" altLang="zh-TW" sz="4800" b="0" i="0" dirty="0">
              <a:solidFill>
                <a:schemeClr val="accent5">
                  <a:lumMod val="75000"/>
                </a:schemeClr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846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4</a:t>
            </a:fld>
            <a:endParaRPr lang="en-US" sz="1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A08E5C-2034-6F50-007D-50787F7859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0" y="1079347"/>
            <a:ext cx="10058400" cy="4022725"/>
          </a:xfrm>
        </p:spPr>
        <p:txBody>
          <a:bodyPr>
            <a:normAutofit/>
          </a:bodyPr>
          <a:lstStyle/>
          <a:p>
            <a:r>
              <a:rPr lang="en-US" altLang="zh-TW" sz="48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16 </a:t>
            </a: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全身都靠祂聯絡得合式，百節</a:t>
            </a:r>
            <a:br>
              <a:rPr lang="en-US" altLang="zh-TW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</a:br>
            <a:r>
              <a:rPr lang="zh-TW" altLang="en-US" sz="48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HeiW9-GB5" panose="020B0900000000000000" pitchFamily="34" charset="-120"/>
                <a:ea typeface="DFPHeiW9-GB5" panose="020B0900000000000000" pitchFamily="34" charset="-120"/>
              </a:rPr>
              <a:t>各按各職，照著各體的功用彼此相助，便叫身體漸漸增長，在愛中建立自己。</a:t>
            </a:r>
            <a:endParaRPr lang="en-US" sz="4800" dirty="0">
              <a:solidFill>
                <a:schemeClr val="accent5">
                  <a:lumMod val="75000"/>
                </a:schemeClr>
              </a:solidFill>
              <a:latin typeface="DFPHeiW9-GB5" panose="020B0900000000000000" pitchFamily="34" charset="-120"/>
              <a:ea typeface="DFPHeiW9-GB5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269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5EA32-56A4-48F8-AB5F-221A0C4A2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083" y="768784"/>
            <a:ext cx="10058400" cy="3566160"/>
          </a:xfrm>
        </p:spPr>
        <p:txBody>
          <a:bodyPr/>
          <a:lstStyle/>
          <a:p>
            <a:r>
              <a:rPr lang="zh-TW" altLang="en-US" sz="8800" dirty="0">
                <a:solidFill>
                  <a:schemeClr val="tx1">
                    <a:lumMod val="65000"/>
                    <a:lumOff val="35000"/>
                  </a:schemeClr>
                </a:solidFill>
                <a:latin typeface="DFYanKaiW9-B5" panose="03000909000000000000" pitchFamily="65" charset="-120"/>
                <a:ea typeface="DFYanKaiW9-B5" panose="03000909000000000000" pitchFamily="65" charset="-120"/>
              </a:rPr>
              <a:t>在愛中建立自己</a:t>
            </a:r>
            <a:br>
              <a:rPr lang="en-US" altLang="zh-TW" dirty="0">
                <a:solidFill>
                  <a:srgbClr val="C00000"/>
                </a:solidFill>
                <a:latin typeface="DFYanKaiW9-B5" panose="03000909000000000000" pitchFamily="65" charset="-120"/>
                <a:ea typeface="DFYanKaiW9-B5" panose="03000909000000000000" pitchFamily="65" charset="-120"/>
              </a:rPr>
            </a:br>
            <a:r>
              <a:rPr lang="en-US" altLang="zh-TW" sz="4800" dirty="0">
                <a:solidFill>
                  <a:schemeClr val="accent5"/>
                </a:solidFill>
                <a:latin typeface="DFLongMenW9-GB5" panose="03000909000000000000" pitchFamily="65" charset="-120"/>
                <a:ea typeface="DFLongMenW9-GB5" panose="03000909000000000000" pitchFamily="65" charset="-120"/>
                <a:cs typeface="Segoe UI" panose="020B0502040204020203" pitchFamily="34" charset="0"/>
              </a:rPr>
              <a:t>--- </a:t>
            </a:r>
            <a:r>
              <a:rPr lang="zh-TW" altLang="en-US" sz="4800" dirty="0">
                <a:solidFill>
                  <a:schemeClr val="accent5"/>
                </a:solidFill>
                <a:latin typeface="DFLongMenW9-GB5" panose="03000909000000000000" pitchFamily="65" charset="-120"/>
                <a:ea typeface="DFLongMenW9-GB5" panose="03000909000000000000" pitchFamily="65" charset="-120"/>
                <a:cs typeface="Segoe UI" panose="020B0502040204020203" pitchFamily="34" charset="0"/>
              </a:rPr>
              <a:t>基督徒的成長</a:t>
            </a:r>
            <a:endParaRPr lang="en-US" dirty="0">
              <a:solidFill>
                <a:schemeClr val="accent5"/>
              </a:solidFill>
              <a:latin typeface="DFLongMenW9-GB5" panose="03000909000000000000" pitchFamily="65" charset="-120"/>
              <a:ea typeface="DFLongMenW9-GB5" panose="03000909000000000000" pitchFamily="65" charset="-12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以弗所書 </a:t>
            </a:r>
            <a:r>
              <a:rPr lang="en-US" altLang="zh-TW" sz="4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4:11-16</a:t>
            </a:r>
            <a:endParaRPr lang="en-US" sz="4400" dirty="0">
              <a:solidFill>
                <a:schemeClr val="accent5">
                  <a:lumMod val="75000"/>
                </a:schemeClr>
              </a:solidFill>
              <a:latin typeface="DFXingKaiW5-B5" panose="03000509000000000000" pitchFamily="65" charset="-120"/>
              <a:ea typeface="DFXingKaiW5-B5" panose="030005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A59-F756-4742-874A-EDF08263F71D}" type="datetime1">
              <a:rPr lang="en-US" sz="14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119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E9FC-81FE-BCB4-32D3-7CA69CCE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zh-TW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LiJinHeiW8-GB5" panose="020B0809000000000000" pitchFamily="49" charset="-120"/>
                <a:ea typeface="DFLiJinHeiW8-GB5" panose="020B0809000000000000" pitchFamily="49" charset="-120"/>
                <a:cs typeface="+mn-cs"/>
              </a:rPr>
              <a:t>成長在教會</a:t>
            </a:r>
            <a:endParaRPr lang="en-US" dirty="0">
              <a:latin typeface="DFLiJinHeiW8-GB5" panose="020B0809000000000000" pitchFamily="49" charset="-120"/>
              <a:ea typeface="DFLiJinHeiW8-GB5" panose="020B0809000000000000" pitchFamily="49" charset="-12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7FC050-9C25-F516-C319-0500310DA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WeiBeiW7-GB5" panose="03000709000000000000" pitchFamily="65" charset="-120"/>
                <a:ea typeface="DFWeiBeiW7-GB5" panose="03000709000000000000" pitchFamily="65" charset="-120"/>
              </a:rPr>
              <a:t>以弗所書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WeiBeiW7-GB5" panose="03000709000000000000" pitchFamily="65" charset="-120"/>
                <a:ea typeface="DFWeiBeiW7-GB5" panose="03000709000000000000" pitchFamily="65" charset="-120"/>
              </a:rPr>
              <a:t>4:11-12</a:t>
            </a:r>
            <a:endParaRPr lang="en-US" sz="4000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909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以弗所書 </a:t>
            </a:r>
            <a:r>
              <a:rPr lang="en-US" altLang="zh-TW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4:11</a:t>
            </a:r>
            <a:endParaRPr lang="en-US" u="sng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11 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祂所賜的有使徒，有先知，</a:t>
            </a:r>
            <a:br>
              <a:rPr lang="en-US" altLang="zh-TW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有傳福音的，有牧師和教師，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 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None/>
              <a:tabLst/>
              <a:defRPr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665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以弗所書 </a:t>
            </a:r>
            <a:r>
              <a:rPr lang="en-US" altLang="zh-TW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4:11</a:t>
            </a:r>
            <a:endParaRPr lang="en-US" u="sng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b="1" i="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11 </a:t>
            </a: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祂所賜的有使徒，有先知，</a:t>
            </a:r>
            <a:br>
              <a:rPr lang="en-US" altLang="zh-TW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有傳福音的，有牧師和教師，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 </a:t>
            </a:r>
            <a:endParaRPr lang="en-US" altLang="zh-TW" sz="5400" b="0" i="0" dirty="0">
              <a:solidFill>
                <a:schemeClr val="accent5">
                  <a:lumMod val="75000"/>
                </a:schemeClr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r>
              <a:rPr lang="zh-TW" altLang="en-US" sz="5400" dirty="0">
                <a:solidFill>
                  <a:schemeClr val="accent2"/>
                </a:solidFill>
                <a:latin typeface="DFPHeiW9-GB5" panose="020B0900000000000000" pitchFamily="34" charset="-120"/>
                <a:ea typeface="DFPHeiW9-GB5" panose="020B0900000000000000" pitchFamily="34" charset="-120"/>
              </a:rPr>
              <a:t>神賜下恩賜建立教會</a:t>
            </a:r>
            <a:endParaRPr lang="en-US" altLang="zh-TW" sz="5400" b="0" i="0" dirty="0">
              <a:solidFill>
                <a:schemeClr val="accent2"/>
              </a:solidFill>
              <a:effectLst/>
              <a:latin typeface="DFPHeiW9-GB5" panose="020B0900000000000000" pitchFamily="34" charset="-120"/>
              <a:ea typeface="DFPHeiW9-GB5" panose="020B0900000000000000" pitchFamily="34" charset="-120"/>
            </a:endParaRPr>
          </a:p>
          <a:p>
            <a:pPr marL="0" indent="0">
              <a:buNone/>
            </a:pP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88335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081838-7CE9-4DEB-8921-84F8B472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以弗所書 </a:t>
            </a:r>
            <a:r>
              <a:rPr lang="en-US" altLang="zh-TW" u="sng" dirty="0">
                <a:solidFill>
                  <a:schemeClr val="accent5">
                    <a:lumMod val="75000"/>
                  </a:schemeClr>
                </a:solidFill>
                <a:latin typeface="DFPXingKaiW5-B5" panose="03000500000000000000" pitchFamily="66" charset="-120"/>
                <a:ea typeface="DFPXingKaiW5-B5" panose="03000500000000000000" pitchFamily="66" charset="-120"/>
              </a:rPr>
              <a:t>4:12</a:t>
            </a:r>
            <a:endParaRPr lang="en-US" u="sng" dirty="0">
              <a:solidFill>
                <a:schemeClr val="accent5">
                  <a:lumMod val="75000"/>
                </a:schemeClr>
              </a:solidFill>
              <a:latin typeface="DFPXingKaiW5-B5" panose="03000500000000000000" pitchFamily="66" charset="-120"/>
              <a:ea typeface="DFPXingKaiW5-B5" panose="03000500000000000000" pitchFamily="66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85E8C-71E9-468D-BE7C-38165C7D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426126" cy="440780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zh-TW" altLang="en-US" sz="5400" b="0" i="0" dirty="0">
                <a:solidFill>
                  <a:schemeClr val="accent5">
                    <a:lumMod val="75000"/>
                  </a:schemeClr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 </a:t>
            </a:r>
            <a:r>
              <a:rPr kumimoji="0" lang="en-US" altLang="zh-TW" sz="5400" b="1" i="0" u="none" strike="noStrike" kern="1200" cap="none" spc="0" normalizeH="0" baseline="3000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12 </a:t>
            </a: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為要成全聖徒，各盡其職，</a:t>
            </a:r>
            <a:br>
              <a:rPr kumimoji="0" lang="en-US" altLang="zh-TW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</a:b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建立基督的身體，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TanLiW5-GB5" panose="03000500000000000000" pitchFamily="66" charset="-120"/>
              <a:ea typeface="DFPTanLiW5-GB5" panose="03000500000000000000" pitchFamily="66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DBFBE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zh-TW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927C61">
                    <a:lumMod val="75000"/>
                  </a:srgbClr>
                </a:solidFill>
                <a:effectLst/>
                <a:uLnTx/>
                <a:uFillTx/>
                <a:latin typeface="DFPTanLiW5-GB5" panose="03000500000000000000" pitchFamily="66" charset="-120"/>
                <a:ea typeface="DFPTanLiW5-GB5" panose="03000500000000000000" pitchFamily="66" charset="-120"/>
                <a:cs typeface="+mn-cs"/>
              </a:rPr>
              <a:t>  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rgbClr val="927C61">
                  <a:lumMod val="75000"/>
                </a:srgbClr>
              </a:solidFill>
              <a:effectLst/>
              <a:uLnTx/>
              <a:uFillTx/>
              <a:latin typeface="DFPTanLiW5-GB5" panose="03000500000000000000" pitchFamily="66" charset="-120"/>
              <a:ea typeface="DFPTanLiW5-GB5" panose="03000500000000000000" pitchFamily="66" charset="-120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endParaRPr lang="en-US" altLang="zh-TW" sz="5400" b="0" i="0" dirty="0">
              <a:solidFill>
                <a:schemeClr val="accent2"/>
              </a:solidFill>
              <a:effectLst/>
              <a:latin typeface="DFPHeiW12-GB5" panose="020B0C00000000000000" pitchFamily="34" charset="-120"/>
              <a:ea typeface="DFPHeiW12-GB5" panose="020B0C00000000000000" pitchFamily="34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9042E-9723-488B-8432-96E1ED7C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8752-9D69-4F0F-BD87-1E74C47BDD65}" type="datetime1">
              <a:rPr lang="en-US" sz="1100" smtClean="0"/>
              <a:t>5/22/2022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5CC7-8550-4685-A0F5-949C94A0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z="1400" dirty="0">
                <a:latin typeface="DFXingShu-B5" panose="03000509000000000000" pitchFamily="65" charset="-120"/>
                <a:ea typeface="DFXingShu-B5" panose="03000509000000000000" pitchFamily="65" charset="-120"/>
              </a:rPr>
              <a:t>在愛中建立自己  陳堯健牧師</a:t>
            </a:r>
            <a:endParaRPr lang="en-US" sz="1400" dirty="0">
              <a:latin typeface="DFXingShu-B5" panose="03000509000000000000" pitchFamily="65" charset="-120"/>
              <a:ea typeface="DFXingShu-B5" panose="03000509000000000000" pitchFamily="65" charset="-12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698F-6343-43E1-B172-8ED618BE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z="1400" smtClean="0"/>
              <a:pPr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29684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15982</TotalTime>
  <Words>993</Words>
  <Application>Microsoft Office PowerPoint</Application>
  <PresentationFormat>Widescreen</PresentationFormat>
  <Paragraphs>135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40" baseType="lpstr">
      <vt:lpstr>DFLiJinHeiW8-GB5</vt:lpstr>
      <vt:lpstr>DFLiShuW7-B5</vt:lpstr>
      <vt:lpstr>DFLongMenW9-GB5</vt:lpstr>
      <vt:lpstr>DFPHeiW12-GB5</vt:lpstr>
      <vt:lpstr>DFPHeiW9-GB5</vt:lpstr>
      <vt:lpstr>DFPTanLiW5-GB5</vt:lpstr>
      <vt:lpstr>DFPXingKaiW5-B5</vt:lpstr>
      <vt:lpstr>DFWeiBeiW7-GB5</vt:lpstr>
      <vt:lpstr>DFXingKaiW5-B5</vt:lpstr>
      <vt:lpstr>DFXingShu-B5</vt:lpstr>
      <vt:lpstr>DFYanKaiW9-B5</vt:lpstr>
      <vt:lpstr>DFYuanUBold-B5</vt:lpstr>
      <vt:lpstr>DFYuanW9-GB5</vt:lpstr>
      <vt:lpstr>Arial</vt:lpstr>
      <vt:lpstr>Calibri</vt:lpstr>
      <vt:lpstr>Calibri Light</vt:lpstr>
      <vt:lpstr>Retrospect</vt:lpstr>
      <vt:lpstr>在愛中建立自己 --- 基督徒的成長</vt:lpstr>
      <vt:lpstr>PowerPoint Presentation</vt:lpstr>
      <vt:lpstr>PowerPoint Presentation</vt:lpstr>
      <vt:lpstr>PowerPoint Presentation</vt:lpstr>
      <vt:lpstr>在愛中建立自己 --- 基督徒的成長</vt:lpstr>
      <vt:lpstr>成長在教會</vt:lpstr>
      <vt:lpstr>以弗所書 4:11</vt:lpstr>
      <vt:lpstr>以弗所書 4:11</vt:lpstr>
      <vt:lpstr>以弗所書 4:12</vt:lpstr>
      <vt:lpstr>以弗所書 4:12</vt:lpstr>
      <vt:lpstr>以弗所書1:22-23</vt:lpstr>
      <vt:lpstr>以弗所書2:22</vt:lpstr>
      <vt:lpstr>以弗所書 3:21</vt:lpstr>
      <vt:lpstr>以弗所書 4: 11-12</vt:lpstr>
      <vt:lpstr>基督徒的成長在教會:</vt:lpstr>
      <vt:lpstr>成長成教會</vt:lpstr>
      <vt:lpstr>PowerPoint Presentation</vt:lpstr>
      <vt:lpstr>基督徒的成長指標:</vt:lpstr>
      <vt:lpstr>成長的教會</vt:lpstr>
      <vt:lpstr>PowerPoint Presentation</vt:lpstr>
      <vt:lpstr>成長教會的特性</vt:lpstr>
      <vt:lpstr>基督徒的成長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主，我在這裡</dc:title>
  <dc:creator>Yao-chien Chen</dc:creator>
  <cp:lastModifiedBy>Yao-chien Chen</cp:lastModifiedBy>
  <cp:revision>8</cp:revision>
  <cp:lastPrinted>2022-05-22T07:10:38Z</cp:lastPrinted>
  <dcterms:created xsi:type="dcterms:W3CDTF">2021-06-25T22:58:07Z</dcterms:created>
  <dcterms:modified xsi:type="dcterms:W3CDTF">2022-05-22T12:09:06Z</dcterms:modified>
</cp:coreProperties>
</file>