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  <p:sldMasterId id="2147483815" r:id="rId5"/>
  </p:sldMasterIdLst>
  <p:notesMasterIdLst>
    <p:notesMasterId r:id="rId34"/>
  </p:notesMasterIdLst>
  <p:handoutMasterIdLst>
    <p:handoutMasterId r:id="rId35"/>
  </p:handoutMasterIdLst>
  <p:sldIdLst>
    <p:sldId id="256" r:id="rId6"/>
    <p:sldId id="450" r:id="rId7"/>
    <p:sldId id="449" r:id="rId8"/>
    <p:sldId id="451" r:id="rId9"/>
    <p:sldId id="448" r:id="rId10"/>
    <p:sldId id="453" r:id="rId11"/>
    <p:sldId id="458" r:id="rId12"/>
    <p:sldId id="457" r:id="rId13"/>
    <p:sldId id="456" r:id="rId14"/>
    <p:sldId id="452" r:id="rId15"/>
    <p:sldId id="454" r:id="rId16"/>
    <p:sldId id="459" r:id="rId17"/>
    <p:sldId id="475" r:id="rId18"/>
    <p:sldId id="460" r:id="rId19"/>
    <p:sldId id="461" r:id="rId20"/>
    <p:sldId id="462" r:id="rId21"/>
    <p:sldId id="463" r:id="rId22"/>
    <p:sldId id="464" r:id="rId23"/>
    <p:sldId id="466" r:id="rId24"/>
    <p:sldId id="465" r:id="rId25"/>
    <p:sldId id="468" r:id="rId26"/>
    <p:sldId id="470" r:id="rId27"/>
    <p:sldId id="469" r:id="rId28"/>
    <p:sldId id="471" r:id="rId29"/>
    <p:sldId id="472" r:id="rId30"/>
    <p:sldId id="467" r:id="rId31"/>
    <p:sldId id="473" r:id="rId32"/>
    <p:sldId id="4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779F7-4660-43D2-8F5B-C33B91BE444D}" v="1" dt="2022-05-15T14:13:15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3"/>
    <p:restoredTop sz="94704"/>
  </p:normalViewPr>
  <p:slideViewPr>
    <p:cSldViewPr snapToGrid="0">
      <p:cViewPr varScale="1">
        <p:scale>
          <a:sx n="52" d="100"/>
          <a:sy n="52" d="100"/>
        </p:scale>
        <p:origin x="804" y="60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8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8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4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9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7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>
            <a:normAutofit/>
          </a:bodyPr>
          <a:lstStyle>
            <a:lvl1pPr>
              <a:lnSpc>
                <a:spcPts val="3450"/>
              </a:lnSpc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2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7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6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0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7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1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6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900" b="1"/>
            </a:lvl1pPr>
            <a:lvl2pPr marL="342900" indent="0">
              <a:lnSpc>
                <a:spcPts val="1350"/>
              </a:lnSpc>
              <a:spcBef>
                <a:spcPts val="0"/>
              </a:spcBef>
              <a:buNone/>
              <a:defRPr sz="900" b="1"/>
            </a:lvl2pPr>
            <a:lvl3pPr marL="685800" indent="0">
              <a:lnSpc>
                <a:spcPts val="1350"/>
              </a:lnSpc>
              <a:spcBef>
                <a:spcPts val="0"/>
              </a:spcBef>
              <a:buNone/>
              <a:defRPr sz="900" b="1"/>
            </a:lvl3pPr>
            <a:lvl4pPr marL="1028700" indent="0">
              <a:lnSpc>
                <a:spcPts val="1350"/>
              </a:lnSpc>
              <a:spcBef>
                <a:spcPts val="0"/>
              </a:spcBef>
              <a:buNone/>
              <a:defRPr sz="900" b="1"/>
            </a:lvl4pPr>
            <a:lvl5pPr marL="1371600" indent="0">
              <a:lnSpc>
                <a:spcPts val="1350"/>
              </a:lnSpc>
              <a:spcBef>
                <a:spcPts val="0"/>
              </a:spcBef>
              <a:buNone/>
              <a:defRPr sz="9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1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9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0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79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15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3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29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1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7467601" cy="1572768"/>
          </a:xfrm>
        </p:spPr>
        <p:txBody>
          <a:bodyPr/>
          <a:lstStyle>
            <a:lvl1pPr>
              <a:lnSpc>
                <a:spcPts val="34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540000"/>
            <a:ext cx="6591300" cy="3403600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  <a:defRPr sz="135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3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9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1" y="2415910"/>
            <a:ext cx="402255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3619501" cy="877824"/>
          </a:xfrm>
        </p:spPr>
        <p:txBody>
          <a:bodyPr/>
          <a:lstStyle>
            <a:lvl1pPr>
              <a:lnSpc>
                <a:spcPts val="324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1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4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9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44F2-CAA2-A9B2-04E1-69FAB89C5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+mj-ea"/>
              </a:rPr>
              <a:t>律法和罪</a:t>
            </a:r>
            <a:br>
              <a:rPr lang="en-US" altLang="zh-CN" sz="5400" b="1" dirty="0">
                <a:latin typeface="+mj-ea"/>
              </a:rPr>
            </a:br>
            <a:br>
              <a:rPr lang="en-US" altLang="zh-CN" sz="5400" b="1" dirty="0">
                <a:latin typeface="+mj-ea"/>
              </a:rPr>
            </a:br>
            <a:endParaRPr lang="en-US" sz="4000" dirty="0">
              <a:latin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AC710-B290-DB02-4817-0153C8B11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+mj-lt"/>
                <a:ea typeface="+mj-ea"/>
                <a:cs typeface="+mj-cs"/>
              </a:rPr>
              <a:t>罗马书</a:t>
            </a:r>
            <a:r>
              <a:rPr lang="zh-CN" altLang="en-US" sz="4000" dirty="0">
                <a:solidFill>
                  <a:prstClr val="white"/>
                </a:solidFill>
                <a:latin typeface="宋体" panose="02010600030101010101" pitchFamily="2" charset="-122"/>
                <a:cs typeface="+mj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宋体" panose="02010600030101010101" pitchFamily="2" charset="-122"/>
                <a:cs typeface="+mj-cs"/>
              </a:rPr>
              <a:t>7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:1-25</a:t>
            </a:r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62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7:5 </a:t>
            </a:r>
            <a:r>
              <a:rPr lang="zh-CN" altLang="en-US" sz="2800" b="1" dirty="0"/>
              <a:t>因为我们属肉体的时候，那因律法而生的</a:t>
            </a:r>
            <a:r>
              <a:rPr lang="zh-CN" altLang="en-US" sz="2800" b="1" dirty="0">
                <a:solidFill>
                  <a:srgbClr val="FFC000"/>
                </a:solidFill>
              </a:rPr>
              <a:t>恶欲</a:t>
            </a:r>
            <a:r>
              <a:rPr lang="zh-CN" altLang="en-US" sz="2800" b="1" dirty="0"/>
              <a:t>就在我们肢体中发动，以致结成</a:t>
            </a:r>
            <a:r>
              <a:rPr lang="zh-CN" altLang="en-US" sz="2800" b="1" dirty="0">
                <a:solidFill>
                  <a:srgbClr val="FFC000"/>
                </a:solidFill>
              </a:rPr>
              <a:t>死亡的果子</a:t>
            </a:r>
            <a:r>
              <a:rPr lang="zh-CN" altLang="en-US" sz="2800" b="1" dirty="0"/>
              <a:t>。</a:t>
            </a:r>
            <a:br>
              <a:rPr lang="zh-CN" altLang="en-US" sz="2800" b="1" dirty="0"/>
            </a:br>
            <a:r>
              <a:rPr lang="en-US" altLang="zh-CN" sz="2800" b="1" dirty="0"/>
              <a:t>7:6 </a:t>
            </a:r>
            <a:r>
              <a:rPr lang="zh-CN" altLang="en-US" sz="2800" b="1" dirty="0"/>
              <a:t>但我们既然在捆我们的律法上死了，现今就脱离了律法，叫我们服事主，要按着心灵的新样，不按着仪文的旧样。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81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E815-A93E-3DDA-F625-537684FE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+mj-ea"/>
              </a:rPr>
              <a:t>恶欲和死亡之果</a:t>
            </a:r>
            <a:endParaRPr lang="en-US" sz="4400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E6AE-9FF0-BB79-6B37-17DB5AE4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209760" cy="423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+mn-ea"/>
              </a:rPr>
              <a:t>情欲的事都是显而易见的，就如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</a:t>
            </a:r>
            <a:r>
              <a:rPr lang="zh-CN" altLang="en-US" b="1" dirty="0">
                <a:latin typeface="+mn-ea"/>
              </a:rPr>
              <a:t>奸淫、污秽、邪荡、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</a:t>
            </a:r>
            <a:r>
              <a:rPr lang="zh-CN" altLang="en-US" b="1" dirty="0">
                <a:latin typeface="+mn-ea"/>
              </a:rPr>
              <a:t>拜偶像、邪术、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</a:t>
            </a:r>
            <a:r>
              <a:rPr lang="zh-CN" altLang="en-US" b="1" dirty="0">
                <a:latin typeface="+mn-ea"/>
              </a:rPr>
              <a:t>仇恨、争竞、忌恨、恼怒、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</a:t>
            </a:r>
            <a:r>
              <a:rPr lang="zh-CN" altLang="en-US" b="1" dirty="0">
                <a:latin typeface="+mn-ea"/>
              </a:rPr>
              <a:t>结党、纷争、异端、嫉妒、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</a:t>
            </a:r>
            <a:r>
              <a:rPr lang="zh-CN" altLang="en-US" b="1" dirty="0">
                <a:latin typeface="+mn-ea"/>
              </a:rPr>
              <a:t>醉酒、荒宴等类。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>
                <a:latin typeface="+mn-ea"/>
              </a:rPr>
              <a:t>我从前告诉你们，现在又告诉你们，行这样事的人必不能承受　神的国。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							</a:t>
            </a:r>
            <a:r>
              <a:rPr lang="zh-CN" altLang="en-US" b="1" dirty="0">
                <a:latin typeface="+mn-ea"/>
              </a:rPr>
              <a:t>（加拉太</a:t>
            </a:r>
            <a:r>
              <a:rPr lang="en-US" altLang="zh-CN" b="1" dirty="0">
                <a:latin typeface="+mn-ea"/>
              </a:rPr>
              <a:t>5:19-21</a:t>
            </a:r>
            <a:r>
              <a:rPr lang="zh-CN" altLang="en-US" b="1" dirty="0">
                <a:latin typeface="+mn-ea"/>
              </a:rPr>
              <a:t>）</a:t>
            </a:r>
            <a:r>
              <a:rPr lang="en-US" altLang="zh-CN" b="1" dirty="0">
                <a:latin typeface="+mn-ea"/>
              </a:rPr>
              <a:t> 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2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7:5 </a:t>
            </a:r>
            <a:r>
              <a:rPr lang="zh-CN" altLang="en-US" sz="2800" b="1" dirty="0"/>
              <a:t>因为我们属肉体的时候，那因律法而生的恶欲就在我们肢体中发动，以致结成死亡的果子。</a:t>
            </a:r>
            <a:br>
              <a:rPr lang="zh-CN" altLang="en-US" sz="2800" b="1" dirty="0"/>
            </a:br>
            <a:r>
              <a:rPr lang="en-US" altLang="zh-CN" sz="2800" b="1" dirty="0"/>
              <a:t>7:6 </a:t>
            </a:r>
            <a:r>
              <a:rPr lang="zh-CN" altLang="en-US" sz="2800" b="1" dirty="0"/>
              <a:t>但我们既然在捆我们的律法上死了，现今就脱离了律法，叫我们服事主，</a:t>
            </a:r>
            <a:r>
              <a:rPr lang="zh-CN" altLang="en-US" sz="2800" b="1" dirty="0">
                <a:solidFill>
                  <a:srgbClr val="FFC000"/>
                </a:solidFill>
              </a:rPr>
              <a:t>要按着心灵的新样，不按着仪文的旧样</a:t>
            </a:r>
            <a:r>
              <a:rPr lang="zh-CN" altLang="en-US" sz="2800" b="1" dirty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82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C31148D-1BE2-96A0-A9DC-3C785DC1F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29" y="420801"/>
            <a:ext cx="10923342" cy="6016397"/>
          </a:xfrm>
        </p:spPr>
      </p:pic>
    </p:spTree>
    <p:extLst>
      <p:ext uri="{BB962C8B-B14F-4D97-AF65-F5344CB8AC3E}">
        <p14:creationId xmlns:p14="http://schemas.microsoft.com/office/powerpoint/2010/main" val="61216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二、律法和罪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7:7 </a:t>
            </a:r>
            <a:r>
              <a:rPr lang="zh-CN" altLang="en-US" sz="2800" b="1" dirty="0"/>
              <a:t>这样，我们可说甚么呢？</a:t>
            </a:r>
            <a:r>
              <a:rPr lang="zh-CN" altLang="en-US" sz="2800" b="1" dirty="0">
                <a:solidFill>
                  <a:srgbClr val="FFC000"/>
                </a:solidFill>
              </a:rPr>
              <a:t>律法是罪吗？断乎不是！</a:t>
            </a:r>
            <a:r>
              <a:rPr lang="zh-CN" altLang="en-US" sz="2800" b="1" dirty="0"/>
              <a:t>只是非因律法，我就不知何为罪。</a:t>
            </a:r>
            <a:r>
              <a:rPr lang="zh-CN" altLang="en-US" sz="2800" b="1" dirty="0">
                <a:solidFill>
                  <a:srgbClr val="FFC000"/>
                </a:solidFill>
              </a:rPr>
              <a:t>非律法说「不可起贪心」，我就不知何为贪心。</a:t>
            </a:r>
            <a:br>
              <a:rPr lang="zh-CN" altLang="en-US" sz="2800" b="1" dirty="0">
                <a:solidFill>
                  <a:srgbClr val="FFC000"/>
                </a:solidFill>
              </a:rPr>
            </a:br>
            <a:r>
              <a:rPr lang="en-US" altLang="zh-CN" sz="2800" b="1" dirty="0"/>
              <a:t>7:8 </a:t>
            </a:r>
            <a:r>
              <a:rPr lang="zh-CN" altLang="en-US" sz="2800" b="1" dirty="0"/>
              <a:t>然而，罪趁着机会，就藉着诫命叫诸般的贪心在我里头发动；因为没有律法，罪是死的。</a:t>
            </a:r>
            <a:br>
              <a:rPr lang="zh-CN" altLang="en-US" sz="2800" b="1" dirty="0"/>
            </a:br>
            <a:r>
              <a:rPr lang="en-US" altLang="zh-CN" sz="2800" b="1" dirty="0"/>
              <a:t>7:9 </a:t>
            </a:r>
            <a:r>
              <a:rPr lang="zh-CN" altLang="en-US" sz="2800" b="1" dirty="0"/>
              <a:t>我以前没有律法是活着的；但是诫命来到，罪又活了，我就死了。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36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二、律法和罪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7:7 </a:t>
            </a:r>
            <a:r>
              <a:rPr lang="zh-CN" altLang="en-US" sz="2800" b="1" dirty="0"/>
              <a:t>这样，我们可说甚么呢？律法是罪吗？断乎不是！只是非因律法，我就不知何为罪。非律法说「不可起贪心」，我就不知何为贪心。</a:t>
            </a:r>
            <a:br>
              <a:rPr lang="zh-CN" altLang="en-US" sz="2800" b="1" dirty="0">
                <a:solidFill>
                  <a:srgbClr val="FFC000"/>
                </a:solidFill>
              </a:rPr>
            </a:br>
            <a:r>
              <a:rPr lang="en-US" altLang="zh-CN" sz="2800" b="1" dirty="0"/>
              <a:t>7:8 </a:t>
            </a:r>
            <a:r>
              <a:rPr lang="zh-CN" altLang="en-US" sz="2800" b="1" dirty="0"/>
              <a:t>然而，</a:t>
            </a:r>
            <a:r>
              <a:rPr lang="zh-CN" altLang="en-US" sz="2800" b="1" dirty="0">
                <a:solidFill>
                  <a:srgbClr val="FFC000"/>
                </a:solidFill>
              </a:rPr>
              <a:t>罪趁着机会，就藉着诫命叫诸般的贪心在我里头发动</a:t>
            </a:r>
            <a:r>
              <a:rPr lang="zh-CN" altLang="en-US" sz="2800" b="1" dirty="0"/>
              <a:t>；因为没有律法，罪是死的。</a:t>
            </a:r>
            <a:br>
              <a:rPr lang="zh-CN" altLang="en-US" sz="2800" b="1" dirty="0"/>
            </a:br>
            <a:r>
              <a:rPr lang="en-US" altLang="zh-CN" sz="2800" b="1" dirty="0"/>
              <a:t>7:9 </a:t>
            </a:r>
            <a:r>
              <a:rPr lang="zh-CN" altLang="en-US" sz="2800" b="1" dirty="0"/>
              <a:t>我以前没有律法是活着的；但是诫命来到，罪又活了，我就死了。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026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二、律法和罪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7:10 </a:t>
            </a:r>
            <a:r>
              <a:rPr lang="zh-CN" altLang="en-US" sz="2800" b="1" dirty="0"/>
              <a:t>那本来叫人活的诫命，反倒叫我死；</a:t>
            </a:r>
            <a:br>
              <a:rPr lang="zh-CN" altLang="en-US" sz="2800" b="1" dirty="0"/>
            </a:br>
            <a:r>
              <a:rPr lang="en-US" altLang="zh-CN" sz="2800" b="1" dirty="0"/>
              <a:t>7:11 </a:t>
            </a:r>
            <a:r>
              <a:rPr lang="zh-CN" altLang="en-US" sz="2800" b="1" dirty="0"/>
              <a:t>因为罪趁着机会，就</a:t>
            </a:r>
            <a:r>
              <a:rPr lang="zh-CN" altLang="en-US" sz="2800" b="1" dirty="0">
                <a:solidFill>
                  <a:srgbClr val="FFC000"/>
                </a:solidFill>
              </a:rPr>
              <a:t>藉着诫命引诱我，并且杀了我</a:t>
            </a:r>
            <a:r>
              <a:rPr lang="zh-CN" altLang="en-US" sz="2800" b="1" dirty="0"/>
              <a:t>。</a:t>
            </a:r>
            <a:br>
              <a:rPr lang="zh-CN" altLang="en-US" sz="2800" b="1" dirty="0"/>
            </a:br>
            <a:r>
              <a:rPr lang="en-US" altLang="zh-CN" sz="2800" b="1" dirty="0"/>
              <a:t>7:12 </a:t>
            </a:r>
            <a:r>
              <a:rPr lang="zh-CN" altLang="en-US" sz="2800" b="1" dirty="0"/>
              <a:t>这样看来，律法是圣洁的，诫命也是圣洁、公义、良善的。</a:t>
            </a:r>
            <a:br>
              <a:rPr lang="zh-CN" altLang="en-US" sz="2800" b="1" dirty="0"/>
            </a:br>
            <a:r>
              <a:rPr lang="en-US" altLang="zh-CN" sz="2800" b="1" dirty="0"/>
              <a:t>7:13 </a:t>
            </a:r>
            <a:r>
              <a:rPr lang="zh-CN" altLang="en-US" sz="2800" b="1" dirty="0"/>
              <a:t>既然如此，那良善的是叫我死吗？断乎不是！叫我死的乃是罪。但罪藉着那良善的叫我死，就显出真是罪，叫罪因着诫命更显出是恶极了。</a:t>
            </a: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209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二、律法和罪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7:10 </a:t>
            </a:r>
            <a:r>
              <a:rPr lang="zh-CN" altLang="en-US" sz="2800" b="1" dirty="0"/>
              <a:t>那本来叫人活的诫命，反倒叫我死；</a:t>
            </a:r>
            <a:br>
              <a:rPr lang="zh-CN" altLang="en-US" sz="2800" b="1" dirty="0"/>
            </a:br>
            <a:r>
              <a:rPr lang="en-US" altLang="zh-CN" sz="2800" b="1" dirty="0"/>
              <a:t>7:11 </a:t>
            </a:r>
            <a:r>
              <a:rPr lang="zh-CN" altLang="en-US" sz="2800" b="1" dirty="0"/>
              <a:t>因为罪趁着机会，就藉着诫命引诱我，并且杀了我。</a:t>
            </a:r>
            <a:br>
              <a:rPr lang="zh-CN" altLang="en-US" sz="2800" b="1" dirty="0"/>
            </a:br>
            <a:r>
              <a:rPr lang="en-US" altLang="zh-CN" sz="2800" b="1" dirty="0"/>
              <a:t>7:12 </a:t>
            </a:r>
            <a:r>
              <a:rPr lang="zh-CN" altLang="en-US" sz="2800" b="1" dirty="0"/>
              <a:t>这样看来，律法是圣洁的，诫命也是圣洁、公义、良善的。</a:t>
            </a:r>
            <a:br>
              <a:rPr lang="zh-CN" altLang="en-US" sz="2800" b="1" dirty="0"/>
            </a:br>
            <a:r>
              <a:rPr lang="en-US" altLang="zh-CN" sz="2800" b="1" dirty="0"/>
              <a:t>7:13 </a:t>
            </a:r>
            <a:r>
              <a:rPr lang="zh-CN" altLang="en-US" sz="2800" b="1" dirty="0"/>
              <a:t>既然如此，那良善的是叫我死吗？断乎不是！叫我死的乃是罪。</a:t>
            </a:r>
            <a:r>
              <a:rPr lang="zh-CN" altLang="en-US" sz="2800" b="1" dirty="0">
                <a:solidFill>
                  <a:srgbClr val="FFC000"/>
                </a:solidFill>
              </a:rPr>
              <a:t>但罪藉着那良善的叫我死，就显出真是罪，叫罪因着诫命更显出是恶极了。</a:t>
            </a:r>
            <a:br>
              <a:rPr lang="zh-CN" altLang="en-US" sz="2800" b="1" dirty="0">
                <a:solidFill>
                  <a:srgbClr val="FFC000"/>
                </a:solidFill>
              </a:rPr>
            </a:b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二、律法和罪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800" b="1" dirty="0"/>
              <a:t>律法让我们知罪</a:t>
            </a:r>
            <a:endParaRPr lang="en-US" altLang="zh-CN" sz="2800" b="1" dirty="0"/>
          </a:p>
          <a:p>
            <a:r>
              <a:rPr lang="zh-CN" altLang="en-US" sz="2800" b="1" dirty="0"/>
              <a:t>律法搅动我们的悖逆之心</a:t>
            </a:r>
            <a:endParaRPr lang="en-US" altLang="zh-CN" sz="2800" b="1" dirty="0"/>
          </a:p>
          <a:p>
            <a:r>
              <a:rPr lang="zh-CN" altLang="en-US" sz="2800" b="1" dirty="0"/>
              <a:t>律法将我们定罪</a:t>
            </a:r>
            <a:endParaRPr lang="en-US" altLang="zh-CN" sz="2800" b="1" dirty="0"/>
          </a:p>
          <a:p>
            <a:r>
              <a:rPr lang="zh-CN" altLang="en-US" sz="2800" b="1" dirty="0"/>
              <a:t>律法让罪显出恶的本相 </a:t>
            </a:r>
            <a:endParaRPr lang="en-US" altLang="zh-CN" sz="2800" b="1" dirty="0"/>
          </a:p>
          <a:p>
            <a:pPr marL="0" indent="0">
              <a:buNone/>
            </a:pP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58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7:14 </a:t>
            </a:r>
            <a:r>
              <a:rPr lang="zh-CN" altLang="en-US" sz="2800" b="1" dirty="0"/>
              <a:t>我们原晓得律法是属乎灵的，但我是属乎肉体的，是已经卖给罪了。</a:t>
            </a:r>
            <a:br>
              <a:rPr lang="zh-CN" altLang="en-US" sz="2800" b="1" dirty="0"/>
            </a:br>
            <a:r>
              <a:rPr lang="en-US" altLang="zh-CN" sz="2800" b="1" dirty="0"/>
              <a:t>7:15 </a:t>
            </a:r>
            <a:r>
              <a:rPr lang="zh-CN" altLang="en-US" sz="2800" b="1" dirty="0"/>
              <a:t>因为我所做的，我自己不明白；我所愿意的，我并不做；我所恨恶的，我倒去做。</a:t>
            </a:r>
            <a:br>
              <a:rPr lang="zh-CN" altLang="en-US" sz="2800" b="1" dirty="0"/>
            </a:br>
            <a:r>
              <a:rPr lang="en-US" altLang="zh-CN" sz="2800" b="1" dirty="0"/>
              <a:t>7:16 </a:t>
            </a:r>
            <a:r>
              <a:rPr lang="zh-CN" altLang="en-US" sz="2800" b="1" dirty="0"/>
              <a:t>若我所做的，是我所不愿意的，我就应承律法是善的。</a:t>
            </a:r>
            <a:br>
              <a:rPr lang="zh-CN" altLang="en-US" sz="2800" b="1" dirty="0"/>
            </a:br>
            <a:r>
              <a:rPr lang="en-US" altLang="zh-CN" sz="2800" b="1" dirty="0"/>
              <a:t>7:17 </a:t>
            </a:r>
            <a:r>
              <a:rPr lang="zh-CN" altLang="en-US" sz="2800" b="1" dirty="0"/>
              <a:t>既是这样，就不是我做的，乃是住在我里头的罪做的。 </a:t>
            </a:r>
            <a:r>
              <a:rPr lang="en-US" altLang="zh-CN" sz="2800" b="1" dirty="0"/>
              <a:t>7:18 </a:t>
            </a:r>
            <a:r>
              <a:rPr lang="zh-CN" altLang="en-US" sz="2800" b="1" dirty="0"/>
              <a:t>我也知道，在我里头，就是我肉体之中，没有良善。因为，立志为善由得我，只是行出来由不得我。</a:t>
            </a:r>
            <a:endParaRPr lang="en-US" altLang="zh-CN" sz="2800" b="1" dirty="0"/>
          </a:p>
          <a:p>
            <a:pPr marL="0" indent="0">
              <a:buNone/>
            </a:pP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84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5A0E-EE4C-8855-AD58-74E82838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/>
              <a:t>三个问题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855A6-09BC-CD68-EEC0-C73DCC73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zh-CN" altLang="en-US" sz="4000" dirty="0"/>
              <a:t>要不要继续遵守律法？</a:t>
            </a:r>
            <a:endParaRPr lang="en-US" sz="4000" dirty="0"/>
          </a:p>
          <a:p>
            <a:pPr marL="0" indent="0">
              <a:buNone/>
            </a:pPr>
            <a:r>
              <a:rPr lang="zh-CN" altLang="en-US" sz="3600" dirty="0"/>
              <a:t>现在你们既然认识神，更可说是被神所认识的，怎么还要归回那懦弱无用的小学，情愿再给他作奴仆呢？你们谨守日子、月份、节期、年份，我为你们害怕，惟恐我在你们身上是枉费了工夫。</a:t>
            </a:r>
            <a:r>
              <a:rPr lang="en-US" altLang="zh-CN" sz="3600" dirty="0"/>
              <a:t>						</a:t>
            </a:r>
            <a:r>
              <a:rPr lang="zh-CN" altLang="en-US" sz="3600" dirty="0"/>
              <a:t>（加拉太书</a:t>
            </a:r>
            <a:r>
              <a:rPr lang="en-US" altLang="zh-CN" sz="3600" dirty="0"/>
              <a:t>4:9-11</a:t>
            </a:r>
            <a:r>
              <a:rPr lang="zh-CN" altLang="en-US" sz="3600" dirty="0"/>
              <a:t>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028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7:19 </a:t>
            </a:r>
            <a:r>
              <a:rPr lang="zh-CN" altLang="en-US" sz="2800" b="1" dirty="0"/>
              <a:t>故此，我所愿意的善，我反不做；我所不愿意的恶，我倒去做。</a:t>
            </a:r>
            <a:br>
              <a:rPr lang="zh-CN" altLang="en-US" sz="2800" b="1" dirty="0"/>
            </a:br>
            <a:r>
              <a:rPr lang="en-US" altLang="zh-CN" sz="2800" b="1" dirty="0"/>
              <a:t>7:20 </a:t>
            </a:r>
            <a:r>
              <a:rPr lang="zh-CN" altLang="en-US" sz="2800" b="1" dirty="0"/>
              <a:t>若我去做所不愿意做的，就不是我做的，乃是住在我里头的罪做的。</a:t>
            </a:r>
            <a:br>
              <a:rPr lang="zh-CN" altLang="en-US" sz="2800" b="1" dirty="0"/>
            </a:br>
            <a:r>
              <a:rPr lang="en-US" altLang="zh-CN" sz="2800" b="1" dirty="0"/>
              <a:t>7:21 </a:t>
            </a:r>
            <a:r>
              <a:rPr lang="zh-CN" altLang="en-US" sz="2800" b="1" dirty="0"/>
              <a:t>我觉得有个律，就是我愿意为善的时候，便有恶与我同在。</a:t>
            </a:r>
            <a:br>
              <a:rPr lang="zh-CN" altLang="en-US" sz="2800" b="1" dirty="0"/>
            </a:br>
            <a:r>
              <a:rPr lang="en-US" altLang="zh-CN" sz="2800" b="1" dirty="0"/>
              <a:t>7:22 </a:t>
            </a:r>
            <a:r>
              <a:rPr lang="zh-CN" altLang="en-US" sz="2800" b="1" dirty="0"/>
              <a:t>因为按着我里面的意思（原文是人），我是喜欢　神的律；</a:t>
            </a:r>
            <a:br>
              <a:rPr lang="zh-CN" altLang="en-US" sz="2800" b="1" dirty="0"/>
            </a:br>
            <a:r>
              <a:rPr lang="en-US" altLang="zh-CN" sz="2800" b="1" dirty="0"/>
              <a:t>7:23 </a:t>
            </a:r>
            <a:r>
              <a:rPr lang="zh-CN" altLang="en-US" sz="2800" b="1" dirty="0"/>
              <a:t>但我觉得肢体中另有个律和我心中的律交战，把我掳去，叫我附从那肢体中犯罪的律。</a:t>
            </a:r>
            <a:endParaRPr lang="en-US" altLang="zh-CN" sz="2800" b="1" dirty="0"/>
          </a:p>
          <a:p>
            <a:pPr marL="0" indent="0">
              <a:buNone/>
            </a:pP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023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7:14 </a:t>
            </a:r>
            <a:r>
              <a:rPr lang="zh-CN" altLang="en-US" sz="2800" b="1" dirty="0"/>
              <a:t>我们原晓得律法是</a:t>
            </a:r>
            <a:r>
              <a:rPr lang="zh-CN" altLang="en-US" sz="2800" b="1" dirty="0">
                <a:solidFill>
                  <a:srgbClr val="FFC000"/>
                </a:solidFill>
              </a:rPr>
              <a:t>属乎灵的</a:t>
            </a:r>
            <a:r>
              <a:rPr lang="zh-CN" altLang="en-US" sz="2800" b="1" dirty="0"/>
              <a:t>，但我是</a:t>
            </a:r>
            <a:r>
              <a:rPr lang="zh-CN" altLang="en-US" sz="2800" b="1" dirty="0">
                <a:solidFill>
                  <a:srgbClr val="FFC000"/>
                </a:solidFill>
              </a:rPr>
              <a:t>属乎肉体的</a:t>
            </a:r>
            <a:r>
              <a:rPr lang="zh-CN" altLang="en-US" sz="2800" b="1" dirty="0"/>
              <a:t>，是已经</a:t>
            </a:r>
            <a:r>
              <a:rPr lang="zh-CN" altLang="en-US" sz="2800" b="1" dirty="0">
                <a:solidFill>
                  <a:srgbClr val="FFC000"/>
                </a:solidFill>
              </a:rPr>
              <a:t>卖给罪了</a:t>
            </a:r>
            <a:r>
              <a:rPr lang="zh-CN" altLang="en-US" sz="2800" b="1" dirty="0"/>
              <a:t>。</a:t>
            </a:r>
            <a:br>
              <a:rPr lang="zh-CN" altLang="en-US" sz="2800" b="1" dirty="0"/>
            </a:br>
            <a:r>
              <a:rPr lang="en-US" altLang="zh-CN" sz="2800" b="1" dirty="0"/>
              <a:t>7:15 </a:t>
            </a:r>
            <a:r>
              <a:rPr lang="zh-CN" altLang="en-US" sz="2800" b="1" dirty="0"/>
              <a:t>因为我所做的，我自己不明白；我所愿意的，我并不做；我所恨恶的，我倒去做。</a:t>
            </a:r>
            <a:br>
              <a:rPr lang="zh-CN" altLang="en-US" sz="2800" b="1" dirty="0"/>
            </a:b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74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7:14 </a:t>
            </a:r>
            <a:r>
              <a:rPr lang="zh-CN" altLang="en-US" sz="2800" b="1" dirty="0"/>
              <a:t>我们原晓得律法是属乎灵的，但我是属乎肉体的，是已经卖给罪了。</a:t>
            </a:r>
            <a:br>
              <a:rPr lang="zh-CN" altLang="en-US" sz="2800" b="1" dirty="0"/>
            </a:br>
            <a:r>
              <a:rPr lang="en-US" altLang="zh-CN" sz="2800" b="1" dirty="0"/>
              <a:t>7:15 </a:t>
            </a:r>
            <a:r>
              <a:rPr lang="zh-CN" altLang="en-US" sz="2800" b="1" dirty="0"/>
              <a:t>因为我所做的，我自己不明白；</a:t>
            </a:r>
            <a:r>
              <a:rPr lang="zh-CN" altLang="en-US" sz="2800" b="1" dirty="0">
                <a:solidFill>
                  <a:srgbClr val="FFC000"/>
                </a:solidFill>
              </a:rPr>
              <a:t>我所愿意的，我并不做；我所恨恶的，我倒去做。</a:t>
            </a:r>
            <a:br>
              <a:rPr lang="zh-CN" altLang="en-US" sz="2800" b="1" dirty="0"/>
            </a:b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17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8084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/>
              <a:t>7:17 </a:t>
            </a:r>
            <a:r>
              <a:rPr lang="zh-CN" altLang="en-US" sz="2400" b="1" dirty="0"/>
              <a:t>既是这样，就不是我做的，乃是</a:t>
            </a:r>
            <a:r>
              <a:rPr lang="zh-CN" altLang="en-US" sz="2400" b="1" dirty="0">
                <a:solidFill>
                  <a:srgbClr val="FFC000"/>
                </a:solidFill>
              </a:rPr>
              <a:t>住在我里头的罪</a:t>
            </a:r>
            <a:r>
              <a:rPr lang="zh-CN" altLang="en-US" sz="2400" b="1" dirty="0"/>
              <a:t>做的。 </a:t>
            </a:r>
            <a:r>
              <a:rPr lang="en-US" altLang="zh-CN" sz="2400" b="1" dirty="0"/>
              <a:t>7:18 </a:t>
            </a:r>
            <a:r>
              <a:rPr lang="zh-CN" altLang="en-US" sz="2400" b="1" dirty="0"/>
              <a:t>我也知道，在我里头，就是</a:t>
            </a:r>
            <a:r>
              <a:rPr lang="zh-CN" altLang="en-US" sz="2400" b="1" dirty="0">
                <a:solidFill>
                  <a:srgbClr val="FFC000"/>
                </a:solidFill>
              </a:rPr>
              <a:t>我肉体之中，没有良善</a:t>
            </a:r>
            <a:r>
              <a:rPr lang="zh-CN" altLang="en-US" sz="2400" b="1" dirty="0"/>
              <a:t>。因为，立志为善由得我，只是行出来由不得我。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/>
              <a:t>。。。 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7:21</a:t>
            </a:r>
            <a:r>
              <a:rPr lang="zh-CN" altLang="en-US" sz="2400" b="1" dirty="0"/>
              <a:t> 我觉得有个律，就是我愿意为善的时候，便有恶与我同在。</a:t>
            </a:r>
            <a:br>
              <a:rPr lang="zh-CN" altLang="en-US" sz="2400" b="1" dirty="0"/>
            </a:br>
            <a:r>
              <a:rPr lang="en-US" altLang="zh-CN" sz="2400" b="1" dirty="0"/>
              <a:t>7:22 </a:t>
            </a:r>
            <a:r>
              <a:rPr lang="zh-CN" altLang="en-US" sz="2400" b="1" dirty="0"/>
              <a:t>因为按着我</a:t>
            </a:r>
            <a:r>
              <a:rPr lang="zh-CN" altLang="en-US" sz="2400" b="1" dirty="0">
                <a:solidFill>
                  <a:srgbClr val="FFC000"/>
                </a:solidFill>
              </a:rPr>
              <a:t>里面的意思（原文是人）</a:t>
            </a:r>
            <a:r>
              <a:rPr lang="zh-CN" altLang="en-US" sz="2400" b="1" dirty="0"/>
              <a:t>，我是喜欢　神的律；</a:t>
            </a:r>
            <a:br>
              <a:rPr lang="zh-CN" altLang="en-US" sz="2400" b="1" dirty="0"/>
            </a:br>
            <a:r>
              <a:rPr lang="en-US" altLang="zh-CN" sz="2400" b="1" dirty="0"/>
              <a:t>7:23 </a:t>
            </a:r>
            <a:r>
              <a:rPr lang="zh-CN" altLang="en-US" sz="2400" b="1" dirty="0"/>
              <a:t>但我觉得肢体中另有个律和</a:t>
            </a:r>
            <a:r>
              <a:rPr lang="zh-CN" altLang="en-US" sz="2400" b="1" dirty="0">
                <a:solidFill>
                  <a:srgbClr val="FFC000"/>
                </a:solidFill>
              </a:rPr>
              <a:t>我心中的律</a:t>
            </a:r>
            <a:r>
              <a:rPr lang="zh-CN" altLang="en-US" sz="2400" b="1" dirty="0"/>
              <a:t>交战，把我掳去，叫我附从那</a:t>
            </a:r>
            <a:r>
              <a:rPr lang="zh-CN" altLang="en-US" sz="2400" b="1" dirty="0">
                <a:solidFill>
                  <a:srgbClr val="FFC000"/>
                </a:solidFill>
              </a:rPr>
              <a:t>肢体中犯罪的律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pPr marL="0" indent="0">
              <a:buNone/>
            </a:pP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64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208083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/>
              <a:t>7:17 </a:t>
            </a:r>
            <a:r>
              <a:rPr lang="zh-CN" altLang="en-US" sz="2400" b="1" dirty="0"/>
              <a:t>既是这样，就不是我做的，乃是住在我里头的罪做的。 </a:t>
            </a:r>
            <a:r>
              <a:rPr lang="en-US" altLang="zh-CN" sz="2400" b="1" dirty="0"/>
              <a:t>7:18 </a:t>
            </a:r>
            <a:r>
              <a:rPr lang="zh-CN" altLang="en-US" sz="2400" b="1" dirty="0"/>
              <a:t>我也知道，在我里头，就是我肉体之中，没有良善。因为，</a:t>
            </a:r>
            <a:r>
              <a:rPr lang="zh-CN" altLang="en-US" sz="2400" b="1" dirty="0">
                <a:solidFill>
                  <a:srgbClr val="FFC000"/>
                </a:solidFill>
              </a:rPr>
              <a:t>立志为善由得我，只是行出来由不得我。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zh-CN" altLang="en-US" sz="2400" b="1" dirty="0"/>
              <a:t>。。。 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7:21</a:t>
            </a:r>
            <a:r>
              <a:rPr lang="zh-CN" altLang="en-US" sz="2400" b="1" dirty="0"/>
              <a:t> </a:t>
            </a:r>
            <a:r>
              <a:rPr lang="zh-CN" altLang="en-US" sz="2400" b="1" dirty="0">
                <a:solidFill>
                  <a:srgbClr val="FFC000"/>
                </a:solidFill>
              </a:rPr>
              <a:t>我觉得有个律，就是我愿意为善的时候，便有恶与我同在。</a:t>
            </a:r>
            <a:br>
              <a:rPr lang="zh-CN" altLang="en-US" sz="2400" b="1" dirty="0">
                <a:solidFill>
                  <a:srgbClr val="FFC000"/>
                </a:solidFill>
              </a:rPr>
            </a:br>
            <a:r>
              <a:rPr lang="en-US" altLang="zh-CN" sz="2400" b="1" dirty="0"/>
              <a:t>7:22 </a:t>
            </a:r>
            <a:r>
              <a:rPr lang="zh-CN" altLang="en-US" sz="2400" b="1" dirty="0"/>
              <a:t>因为按着我里面的意思（原文是人），我是喜欢　神的律；</a:t>
            </a:r>
            <a:br>
              <a:rPr lang="zh-CN" altLang="en-US" sz="2400" b="1" dirty="0"/>
            </a:br>
            <a:r>
              <a:rPr lang="en-US" altLang="zh-CN" sz="2400" b="1" dirty="0"/>
              <a:t>7:23 </a:t>
            </a:r>
            <a:r>
              <a:rPr lang="zh-CN" altLang="en-US" sz="2400" b="1" dirty="0"/>
              <a:t>但我觉得肢体中另有个律和我心中的律交战，把我掳去，叫我附从那肢体中犯罪的律。</a:t>
            </a:r>
            <a:endParaRPr lang="en-US" altLang="zh-CN" sz="2400" b="1" dirty="0"/>
          </a:p>
          <a:p>
            <a:pPr marL="0" indent="0">
              <a:buNone/>
            </a:pPr>
            <a:br>
              <a:rPr lang="zh-CN" alt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40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三、基督徒的内心争战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7:24 </a:t>
            </a:r>
            <a:r>
              <a:rPr lang="zh-CN" altLang="en-US" sz="2800" b="1" dirty="0"/>
              <a:t>我真是苦啊！谁能救我脱离这取死的身体呢？</a:t>
            </a:r>
            <a:br>
              <a:rPr lang="zh-CN" altLang="en-US" sz="2800" b="1" dirty="0"/>
            </a:br>
            <a:r>
              <a:rPr lang="en-US" altLang="zh-CN" sz="2800" b="1" dirty="0"/>
              <a:t>7:25 </a:t>
            </a:r>
            <a:r>
              <a:rPr lang="zh-CN" altLang="en-US" sz="2800" b="1" dirty="0"/>
              <a:t>感谢　神，</a:t>
            </a:r>
            <a:r>
              <a:rPr lang="zh-CN" altLang="en-US" sz="2800" b="1" dirty="0">
                <a:solidFill>
                  <a:srgbClr val="FFC000"/>
                </a:solidFill>
              </a:rPr>
              <a:t>靠着我们的主耶稣基督就能脱离了</a:t>
            </a:r>
            <a:r>
              <a:rPr lang="zh-CN" altLang="en-US" sz="2800" b="1" dirty="0"/>
              <a:t>。这样看来，我以内心顺服　神的律，我肉体却顺服罪的律了。</a:t>
            </a:r>
            <a:endParaRPr lang="en-US" altLang="zh-CN" sz="2800" b="1" dirty="0"/>
          </a:p>
          <a:p>
            <a:pPr marL="0" indent="0">
              <a:buNone/>
            </a:pPr>
            <a:br>
              <a:rPr lang="zh-CN" alt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536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ee, outdoor, rock, plant&#10;&#10;Description automatically generated">
            <a:extLst>
              <a:ext uri="{FF2B5EF4-FFF2-40B4-BE49-F238E27FC236}">
                <a16:creationId xmlns:a16="http://schemas.microsoft.com/office/drawing/2014/main" id="{4E46B9FA-BB40-A2BF-90B7-8A5B0282A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" r="-1" b="36320"/>
          <a:stretch/>
        </p:blipFill>
        <p:spPr>
          <a:xfrm>
            <a:off x="3113424" y="9525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5A0E-EE4C-8855-AD58-74E82838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/>
              <a:t>结语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855A6-09BC-CD68-EEC0-C73DCC73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zh-CN" altLang="en-US" sz="4000" dirty="0"/>
              <a:t>要不要继续遵守律法？</a:t>
            </a:r>
            <a:endParaRPr lang="en-US" altLang="zh-CN" sz="4000" dirty="0"/>
          </a:p>
          <a:p>
            <a:pPr marL="742950" indent="-742950">
              <a:buAutoNum type="arabicPeriod"/>
            </a:pPr>
            <a:r>
              <a:rPr lang="zh-CN" altLang="en-US" sz="4000" dirty="0"/>
              <a:t>那当初神为什么要颁布律法？</a:t>
            </a:r>
            <a:endParaRPr lang="en-US" altLang="zh-CN" sz="4000" dirty="0"/>
          </a:p>
          <a:p>
            <a:pPr marL="742950" indent="-742950">
              <a:buAutoNum type="arabicPeriod"/>
            </a:pPr>
            <a:r>
              <a:rPr lang="zh-CN" altLang="en-US" sz="4000" dirty="0"/>
              <a:t>基督徒应该如何处世为人？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091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BAFE-9415-73CA-BAEC-D54FF304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DAAD-F822-F032-0178-7F959DB2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/>
              <a:t>	</a:t>
            </a:r>
            <a:r>
              <a:rPr lang="zh-CN" altLang="en-US" sz="4000" b="1" dirty="0"/>
              <a:t>我已经与基督同钉十字架，现在活着的不再是我，乃是基督在我里面活着；并且我如今在肉身活着，是因信　神的儿子而活；他是爱我，为我舍己。（加拉太书</a:t>
            </a:r>
            <a:r>
              <a:rPr lang="en-US" altLang="zh-CN" sz="4000" b="1" dirty="0"/>
              <a:t>2:20</a:t>
            </a:r>
            <a:r>
              <a:rPr lang="zh-CN" altLang="en-US" sz="4000" b="1" dirty="0"/>
              <a:t>）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521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5A0E-EE4C-8855-AD58-74E82838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/>
              <a:t>三个问题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855A6-09BC-CD68-EEC0-C73DCC73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zh-CN" altLang="en-US" sz="4000" dirty="0"/>
              <a:t>要不要继续遵守律法？</a:t>
            </a:r>
            <a:endParaRPr lang="en-US" altLang="zh-CN" sz="4000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zh-CN" altLang="en-US" sz="4000" dirty="0"/>
              <a:t>那当初神为什么要颁布律法？</a:t>
            </a:r>
            <a:endParaRPr lang="en-US" altLang="zh-CN" sz="4000" dirty="0"/>
          </a:p>
          <a:p>
            <a:pPr marL="0" indent="0">
              <a:buNone/>
            </a:pP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42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5A0E-EE4C-8855-AD58-74E82838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/>
              <a:t>三个问题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855A6-09BC-CD68-EEC0-C73DCC73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zh-CN" altLang="en-US" sz="4000" dirty="0"/>
              <a:t>要不要继续遵守律法？</a:t>
            </a:r>
            <a:endParaRPr lang="en-US" altLang="zh-CN" sz="4000" dirty="0"/>
          </a:p>
          <a:p>
            <a:pPr marL="742950" indent="-742950">
              <a:buAutoNum type="arabicPeriod"/>
            </a:pPr>
            <a:r>
              <a:rPr lang="zh-CN" altLang="en-US" sz="4000" dirty="0"/>
              <a:t>那当初神为什么要颁布律法？</a:t>
            </a:r>
            <a:endParaRPr lang="en-US" altLang="zh-CN" sz="4000" dirty="0"/>
          </a:p>
          <a:p>
            <a:pPr marL="742950" indent="-742950">
              <a:buAutoNum type="arabicPeriod"/>
            </a:pPr>
            <a:r>
              <a:rPr lang="zh-CN" altLang="en-US" sz="4000" dirty="0"/>
              <a:t>基督徒应该如何处世为人？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297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810367" cy="4256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7:1-4</a:t>
            </a:r>
            <a:r>
              <a:rPr lang="zh-CN" altLang="en-US" sz="2800" b="1" dirty="0"/>
              <a:t> 弟兄们，我现在对明白律法的人说，你们岂不晓得律法管人是在活着的时候吗？就如女人有了丈夫，丈夫还活着，就被律法约束；丈夫若死了，就脱离了丈夫的律法。所以丈夫活着，她若归于别人，便叫淫妇；丈夫若死了，她就脱离了丈夫的律法，虽然归于别人，也不是淫妇。</a:t>
            </a:r>
            <a:br>
              <a:rPr lang="zh-CN" altLang="en-US" sz="2800" b="1" dirty="0"/>
            </a:br>
            <a:r>
              <a:rPr lang="zh-CN" altLang="en-US" sz="2800" b="1" dirty="0"/>
              <a:t>        我的弟兄们，这样说来，你们藉着基督的身体，在律法上也是死了，叫你们归于别人，就是归于那从死里复活的，叫我们结果子给　神。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02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810367" cy="4256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7:1-4</a:t>
            </a:r>
            <a:r>
              <a:rPr lang="zh-CN" altLang="en-US" sz="2800" b="1" dirty="0"/>
              <a:t> 弟兄们，我现在对明白律法的人说，你们岂不晓得律法管人是在活着的时候吗？就如女人有了丈夫，丈夫还活着，就被律法约束；丈夫若死了，就脱离了丈夫的律法。所以丈夫活着，她若归于别人，便叫淫妇；丈夫若死了，她就脱离了丈夫的律法，虽然归于别人，也不是淫妇。</a:t>
            </a:r>
            <a:br>
              <a:rPr lang="zh-CN" altLang="en-US" sz="2800" b="1" dirty="0"/>
            </a:br>
            <a:r>
              <a:rPr lang="zh-CN" altLang="en-US" sz="2800" b="1" dirty="0"/>
              <a:t>        我的弟兄们，这样说来，</a:t>
            </a:r>
            <a:r>
              <a:rPr lang="zh-CN" altLang="en-US" sz="2800" b="1" dirty="0">
                <a:solidFill>
                  <a:srgbClr val="FFC000"/>
                </a:solidFill>
              </a:rPr>
              <a:t>你们藉着基督的身体，在律法上也是死了</a:t>
            </a:r>
            <a:r>
              <a:rPr lang="zh-CN" altLang="en-US" sz="2800" b="1" dirty="0"/>
              <a:t>，叫你们归于别人，就是归于那从死里复活的，叫我们结果子给　神。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856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810367" cy="4256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7:1-4</a:t>
            </a:r>
            <a:r>
              <a:rPr lang="zh-CN" altLang="en-US" sz="2800" b="1" dirty="0"/>
              <a:t> 弟兄们，我现在对明白律法的人说，你们岂不晓得律法管人是在活着的时候吗？就如女人有了丈夫，丈夫还活着，就被律法约束；丈夫若死了，就脱离了丈夫的律法。所以丈夫活着，她若归于别人，便叫淫妇；丈夫若死了，她就脱离了丈夫的律法，虽然归于别人，也不是淫妇。</a:t>
            </a:r>
            <a:br>
              <a:rPr lang="zh-CN" altLang="en-US" sz="2800" b="1" dirty="0"/>
            </a:br>
            <a:r>
              <a:rPr lang="zh-CN" altLang="en-US" sz="2800" b="1" dirty="0"/>
              <a:t>        我的弟兄们，这样说来，你们藉着基督的身体，在律法上也是死了，</a:t>
            </a:r>
            <a:r>
              <a:rPr lang="zh-CN" altLang="en-US" sz="2800" b="1" dirty="0">
                <a:solidFill>
                  <a:srgbClr val="FFC000"/>
                </a:solidFill>
              </a:rPr>
              <a:t>叫你们归于别人，就是归于那从死里复活的</a:t>
            </a:r>
            <a:r>
              <a:rPr lang="zh-CN" altLang="en-US" sz="2800" b="1" dirty="0"/>
              <a:t>，叫我们结果子给　神。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42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12A-629A-52BA-A747-39441EA6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一、脱离律法，归于耶稣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2047-8D5A-815B-587F-B1909AF9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810367" cy="4256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7:1-4</a:t>
            </a:r>
            <a:r>
              <a:rPr lang="zh-CN" altLang="en-US" sz="2800" b="1" dirty="0"/>
              <a:t> 弟兄们，我现在对明白律法的人说，你们岂不晓得律法管人是在活着的时候吗？就如女人有了丈夫，丈夫还活着，就被律法约束；丈夫若死了，就脱离了丈夫的律法。所以丈夫活着，她若归于别人，便叫淫妇；丈夫若死了，她就脱离了丈夫的律法，虽然归于别人，也不是淫妇。</a:t>
            </a:r>
            <a:br>
              <a:rPr lang="zh-CN" altLang="en-US" sz="2800" b="1" dirty="0"/>
            </a:br>
            <a:r>
              <a:rPr lang="zh-CN" altLang="en-US" sz="2800" b="1" dirty="0"/>
              <a:t>        我的弟兄们，这样说来，你们藉着基督的身体，在律法上也是死了，叫你们归于别人，就是归于那从死里复活的，</a:t>
            </a:r>
            <a:r>
              <a:rPr lang="zh-CN" altLang="en-US" sz="2800" b="1" dirty="0">
                <a:solidFill>
                  <a:srgbClr val="FFC000"/>
                </a:solidFill>
              </a:rPr>
              <a:t>叫我们结果子给　神</a:t>
            </a:r>
            <a:r>
              <a:rPr lang="zh-CN" altLang="en-US" sz="2800" b="1" dirty="0"/>
              <a:t>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92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E815-A93E-3DDA-F625-537684FE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+mj-ea"/>
              </a:rPr>
              <a:t>圣灵之果</a:t>
            </a:r>
            <a:endParaRPr lang="en-US" sz="4400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E6AE-9FF0-BB79-6B37-17DB5AE4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209760" cy="423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圣灵所结的果子，就是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	</a:t>
            </a:r>
            <a:r>
              <a:rPr lang="zh-CN" altLang="en-US" b="1" dirty="0"/>
              <a:t>仁爱、喜乐、和平、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	</a:t>
            </a:r>
            <a:r>
              <a:rPr lang="zh-CN" altLang="en-US" b="1" dirty="0"/>
              <a:t>忍耐、恩慈、良善、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	</a:t>
            </a:r>
            <a:r>
              <a:rPr lang="zh-CN" altLang="en-US" b="1" dirty="0"/>
              <a:t>信实、温柔、节制。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这样的事没有律法禁止。 </a:t>
            </a:r>
            <a:r>
              <a:rPr lang="en-US" altLang="zh-CN" b="1" dirty="0">
                <a:latin typeface="+mn-ea"/>
              </a:rPr>
              <a:t>												</a:t>
            </a:r>
            <a:r>
              <a:rPr lang="zh-CN" altLang="en-US" b="1" dirty="0">
                <a:latin typeface="+mn-ea"/>
              </a:rPr>
              <a:t>（加拉太</a:t>
            </a:r>
            <a:r>
              <a:rPr lang="en-US" altLang="zh-CN" b="1" dirty="0">
                <a:latin typeface="+mn-ea"/>
              </a:rPr>
              <a:t>5:22-23</a:t>
            </a:r>
            <a:r>
              <a:rPr lang="zh-CN" altLang="en-US" b="1" dirty="0">
                <a:latin typeface="+mn-ea"/>
              </a:rPr>
              <a:t>）</a:t>
            </a:r>
            <a:r>
              <a:rPr lang="en-US" altLang="zh-CN" b="1" dirty="0">
                <a:latin typeface="+mn-ea"/>
              </a:rPr>
              <a:t> 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145931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2363</Words>
  <Application>Microsoft Office PowerPoint</Application>
  <PresentationFormat>Widescreen</PresentationFormat>
  <Paragraphs>92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宋体</vt:lpstr>
      <vt:lpstr>Arial</vt:lpstr>
      <vt:lpstr>Calibri</vt:lpstr>
      <vt:lpstr>Century Gothic</vt:lpstr>
      <vt:lpstr>Segoe UI</vt:lpstr>
      <vt:lpstr>Segoe UI Light</vt:lpstr>
      <vt:lpstr>Wingdings 3</vt:lpstr>
      <vt:lpstr>Balancing Act</vt:lpstr>
      <vt:lpstr>Wellspring</vt:lpstr>
      <vt:lpstr>Star of the show</vt:lpstr>
      <vt:lpstr>Amusements</vt:lpstr>
      <vt:lpstr>Ion Boardroom</vt:lpstr>
      <vt:lpstr>律法和罪  </vt:lpstr>
      <vt:lpstr>三个问题</vt:lpstr>
      <vt:lpstr>三个问题</vt:lpstr>
      <vt:lpstr>三个问题</vt:lpstr>
      <vt:lpstr>一、脱离律法，归于耶稣 </vt:lpstr>
      <vt:lpstr>一、脱离律法，归于耶稣 </vt:lpstr>
      <vt:lpstr>一、脱离律法，归于耶稣 </vt:lpstr>
      <vt:lpstr>一、脱离律法，归于耶稣 </vt:lpstr>
      <vt:lpstr>圣灵之果</vt:lpstr>
      <vt:lpstr>一、脱离律法，归于耶稣 </vt:lpstr>
      <vt:lpstr>恶欲和死亡之果</vt:lpstr>
      <vt:lpstr>一、脱离律法，归于耶稣 </vt:lpstr>
      <vt:lpstr>PowerPoint Presentation</vt:lpstr>
      <vt:lpstr>二、律法和罪 </vt:lpstr>
      <vt:lpstr>二、律法和罪 </vt:lpstr>
      <vt:lpstr>二、律法和罪 </vt:lpstr>
      <vt:lpstr>二、律法和罪 </vt:lpstr>
      <vt:lpstr>二、律法和罪 </vt:lpstr>
      <vt:lpstr>三、基督徒的内心争战 </vt:lpstr>
      <vt:lpstr>三、基督徒的内心争战 </vt:lpstr>
      <vt:lpstr>三、基督徒的内心争战 </vt:lpstr>
      <vt:lpstr>三、基督徒的内心争战 </vt:lpstr>
      <vt:lpstr>三、基督徒的内心争战 </vt:lpstr>
      <vt:lpstr>三、基督徒的内心争战 </vt:lpstr>
      <vt:lpstr>三、基督徒的内心争战 </vt:lpstr>
      <vt:lpstr>PowerPoint Presentation</vt:lpstr>
      <vt:lpstr>结语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2022-05-15T14:21:47Z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2022-05-15T14:13:27Z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5af8c618-2890-48a3-a510-b34ebfdd4683</vt:lpwstr>
  </property>
  <property fmtid="{D5CDD505-2E9C-101B-9397-08002B2CF9AE}" pid="8" name="MSIP_Label_dad3be33-4108-4738-9e07-d8656a181486_ContentBits">
    <vt:lpwstr>0</vt:lpwstr>
  </property>
</Properties>
</file>