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27"/>
  </p:notesMasterIdLst>
  <p:sldIdLst>
    <p:sldId id="256" r:id="rId2"/>
    <p:sldId id="387" r:id="rId3"/>
    <p:sldId id="386" r:id="rId4"/>
    <p:sldId id="389" r:id="rId5"/>
    <p:sldId id="372" r:id="rId6"/>
    <p:sldId id="394" r:id="rId7"/>
    <p:sldId id="395" r:id="rId8"/>
    <p:sldId id="396" r:id="rId9"/>
    <p:sldId id="397" r:id="rId10"/>
    <p:sldId id="398" r:id="rId11"/>
    <p:sldId id="381" r:id="rId12"/>
    <p:sldId id="399" r:id="rId13"/>
    <p:sldId id="382" r:id="rId14"/>
    <p:sldId id="380" r:id="rId15"/>
    <p:sldId id="391" r:id="rId16"/>
    <p:sldId id="392" r:id="rId17"/>
    <p:sldId id="400" r:id="rId18"/>
    <p:sldId id="401" r:id="rId19"/>
    <p:sldId id="402" r:id="rId20"/>
    <p:sldId id="405" r:id="rId21"/>
    <p:sldId id="406" r:id="rId22"/>
    <p:sldId id="404" r:id="rId23"/>
    <p:sldId id="407" r:id="rId24"/>
    <p:sldId id="403" r:id="rId25"/>
    <p:sldId id="408"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4F6FC1-1534-4910-8656-116593C89CD2}" v="45" dt="2022-04-17T12:33:43.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o-chien Chen" userId="9e9f84eda89023ab" providerId="LiveId" clId="{EA4F6FC1-1534-4910-8656-116593C89CD2}"/>
    <pc:docChg chg="undo custSel addSld delSld modSld sldOrd">
      <pc:chgData name="Yao-chien Chen" userId="9e9f84eda89023ab" providerId="LiveId" clId="{EA4F6FC1-1534-4910-8656-116593C89CD2}" dt="2022-04-17T12:38:18.776" v="1997" actId="1076"/>
      <pc:docMkLst>
        <pc:docMk/>
      </pc:docMkLst>
      <pc:sldChg chg="modSp mod">
        <pc:chgData name="Yao-chien Chen" userId="9e9f84eda89023ab" providerId="LiveId" clId="{EA4F6FC1-1534-4910-8656-116593C89CD2}" dt="2022-04-17T08:42:46.201" v="1222" actId="6549"/>
        <pc:sldMkLst>
          <pc:docMk/>
          <pc:sldMk cId="840942374" sldId="256"/>
        </pc:sldMkLst>
        <pc:spChg chg="mod">
          <ac:chgData name="Yao-chien Chen" userId="9e9f84eda89023ab" providerId="LiveId" clId="{EA4F6FC1-1534-4910-8656-116593C89CD2}" dt="2022-04-17T08:42:46.201" v="1222" actId="6549"/>
          <ac:spMkLst>
            <pc:docMk/>
            <pc:sldMk cId="840942374" sldId="256"/>
            <ac:spMk id="2" creationId="{C385EA32-56A4-48F8-AB5F-221A0C4A2A32}"/>
          </ac:spMkLst>
        </pc:spChg>
        <pc:spChg chg="mod">
          <ac:chgData name="Yao-chien Chen" userId="9e9f84eda89023ab" providerId="LiveId" clId="{EA4F6FC1-1534-4910-8656-116593C89CD2}" dt="2022-04-17T07:24:25.791" v="1194" actId="20577"/>
          <ac:spMkLst>
            <pc:docMk/>
            <pc:sldMk cId="840942374" sldId="256"/>
            <ac:spMk id="3" creationId="{A2985E8C-71E9-468D-BE7C-38165C7D4060}"/>
          </ac:spMkLst>
        </pc:spChg>
        <pc:spChg chg="mod">
          <ac:chgData name="Yao-chien Chen" userId="9e9f84eda89023ab" providerId="LiveId" clId="{EA4F6FC1-1534-4910-8656-116593C89CD2}" dt="2022-04-17T01:38:36.320" v="104" actId="20577"/>
          <ac:spMkLst>
            <pc:docMk/>
            <pc:sldMk cId="840942374" sldId="256"/>
            <ac:spMk id="5" creationId="{13615CC7-8550-4685-A0F5-949C94A04979}"/>
          </ac:spMkLst>
        </pc:spChg>
      </pc:sldChg>
      <pc:sldChg chg="del">
        <pc:chgData name="Yao-chien Chen" userId="9e9f84eda89023ab" providerId="LiveId" clId="{EA4F6FC1-1534-4910-8656-116593C89CD2}" dt="2022-04-17T01:49:57.163" v="246" actId="2696"/>
        <pc:sldMkLst>
          <pc:docMk/>
          <pc:sldMk cId="1078996835" sldId="326"/>
        </pc:sldMkLst>
      </pc:sldChg>
      <pc:sldChg chg="del">
        <pc:chgData name="Yao-chien Chen" userId="9e9f84eda89023ab" providerId="LiveId" clId="{EA4F6FC1-1534-4910-8656-116593C89CD2}" dt="2022-04-17T01:49:57.163" v="246" actId="2696"/>
        <pc:sldMkLst>
          <pc:docMk/>
          <pc:sldMk cId="595852163" sldId="333"/>
        </pc:sldMkLst>
      </pc:sldChg>
      <pc:sldChg chg="del">
        <pc:chgData name="Yao-chien Chen" userId="9e9f84eda89023ab" providerId="LiveId" clId="{EA4F6FC1-1534-4910-8656-116593C89CD2}" dt="2022-04-17T01:50:04.199" v="248" actId="2696"/>
        <pc:sldMkLst>
          <pc:docMk/>
          <pc:sldMk cId="3373894642" sldId="335"/>
        </pc:sldMkLst>
      </pc:sldChg>
      <pc:sldChg chg="del">
        <pc:chgData name="Yao-chien Chen" userId="9e9f84eda89023ab" providerId="LiveId" clId="{EA4F6FC1-1534-4910-8656-116593C89CD2}" dt="2022-04-17T01:50:04.908" v="249" actId="2696"/>
        <pc:sldMkLst>
          <pc:docMk/>
          <pc:sldMk cId="3528650807" sldId="336"/>
        </pc:sldMkLst>
      </pc:sldChg>
      <pc:sldChg chg="del">
        <pc:chgData name="Yao-chien Chen" userId="9e9f84eda89023ab" providerId="LiveId" clId="{EA4F6FC1-1534-4910-8656-116593C89CD2}" dt="2022-04-17T01:50:06.324" v="251" actId="2696"/>
        <pc:sldMkLst>
          <pc:docMk/>
          <pc:sldMk cId="3793629806" sldId="337"/>
        </pc:sldMkLst>
      </pc:sldChg>
      <pc:sldChg chg="del">
        <pc:chgData name="Yao-chien Chen" userId="9e9f84eda89023ab" providerId="LiveId" clId="{EA4F6FC1-1534-4910-8656-116593C89CD2}" dt="2022-04-17T01:50:08.031" v="253" actId="2696"/>
        <pc:sldMkLst>
          <pc:docMk/>
          <pc:sldMk cId="3126774977" sldId="338"/>
        </pc:sldMkLst>
      </pc:sldChg>
      <pc:sldChg chg="del">
        <pc:chgData name="Yao-chien Chen" userId="9e9f84eda89023ab" providerId="LiveId" clId="{EA4F6FC1-1534-4910-8656-116593C89CD2}" dt="2022-04-17T01:50:05.650" v="250" actId="2696"/>
        <pc:sldMkLst>
          <pc:docMk/>
          <pc:sldMk cId="1566069590" sldId="339"/>
        </pc:sldMkLst>
      </pc:sldChg>
      <pc:sldChg chg="del">
        <pc:chgData name="Yao-chien Chen" userId="9e9f84eda89023ab" providerId="LiveId" clId="{EA4F6FC1-1534-4910-8656-116593C89CD2}" dt="2022-04-17T01:50:07.149" v="252" actId="2696"/>
        <pc:sldMkLst>
          <pc:docMk/>
          <pc:sldMk cId="1453141204" sldId="340"/>
        </pc:sldMkLst>
      </pc:sldChg>
      <pc:sldChg chg="del">
        <pc:chgData name="Yao-chien Chen" userId="9e9f84eda89023ab" providerId="LiveId" clId="{EA4F6FC1-1534-4910-8656-116593C89CD2}" dt="2022-04-17T01:50:10.869" v="256" actId="2696"/>
        <pc:sldMkLst>
          <pc:docMk/>
          <pc:sldMk cId="1161960857" sldId="341"/>
        </pc:sldMkLst>
      </pc:sldChg>
      <pc:sldChg chg="del">
        <pc:chgData name="Yao-chien Chen" userId="9e9f84eda89023ab" providerId="LiveId" clId="{EA4F6FC1-1534-4910-8656-116593C89CD2}" dt="2022-04-17T01:49:57.163" v="246" actId="2696"/>
        <pc:sldMkLst>
          <pc:docMk/>
          <pc:sldMk cId="2297312129" sldId="342"/>
        </pc:sldMkLst>
      </pc:sldChg>
      <pc:sldChg chg="del">
        <pc:chgData name="Yao-chien Chen" userId="9e9f84eda89023ab" providerId="LiveId" clId="{EA4F6FC1-1534-4910-8656-116593C89CD2}" dt="2022-04-17T01:49:57.163" v="246" actId="2696"/>
        <pc:sldMkLst>
          <pc:docMk/>
          <pc:sldMk cId="1415473092" sldId="343"/>
        </pc:sldMkLst>
      </pc:sldChg>
      <pc:sldChg chg="del">
        <pc:chgData name="Yao-chien Chen" userId="9e9f84eda89023ab" providerId="LiveId" clId="{EA4F6FC1-1534-4910-8656-116593C89CD2}" dt="2022-04-17T01:49:57.163" v="246" actId="2696"/>
        <pc:sldMkLst>
          <pc:docMk/>
          <pc:sldMk cId="617470825" sldId="344"/>
        </pc:sldMkLst>
      </pc:sldChg>
      <pc:sldChg chg="del">
        <pc:chgData name="Yao-chien Chen" userId="9e9f84eda89023ab" providerId="LiveId" clId="{EA4F6FC1-1534-4910-8656-116593C89CD2}" dt="2022-04-17T01:49:57.163" v="246" actId="2696"/>
        <pc:sldMkLst>
          <pc:docMk/>
          <pc:sldMk cId="3450299944" sldId="345"/>
        </pc:sldMkLst>
      </pc:sldChg>
      <pc:sldChg chg="del">
        <pc:chgData name="Yao-chien Chen" userId="9e9f84eda89023ab" providerId="LiveId" clId="{EA4F6FC1-1534-4910-8656-116593C89CD2}" dt="2022-04-17T01:50:03.312" v="247" actId="2696"/>
        <pc:sldMkLst>
          <pc:docMk/>
          <pc:sldMk cId="1233538589" sldId="346"/>
        </pc:sldMkLst>
      </pc:sldChg>
      <pc:sldChg chg="del">
        <pc:chgData name="Yao-chien Chen" userId="9e9f84eda89023ab" providerId="LiveId" clId="{EA4F6FC1-1534-4910-8656-116593C89CD2}" dt="2022-04-17T01:50:09.661" v="255" actId="2696"/>
        <pc:sldMkLst>
          <pc:docMk/>
          <pc:sldMk cId="211791462" sldId="347"/>
        </pc:sldMkLst>
      </pc:sldChg>
      <pc:sldChg chg="delSp modSp add del mod modClrScheme chgLayout">
        <pc:chgData name="Yao-chien Chen" userId="9e9f84eda89023ab" providerId="LiveId" clId="{EA4F6FC1-1534-4910-8656-116593C89CD2}" dt="2022-04-17T11:58:46.948" v="1815" actId="2696"/>
        <pc:sldMkLst>
          <pc:docMk/>
          <pc:sldMk cId="1677930531" sldId="348"/>
        </pc:sldMkLst>
        <pc:spChg chg="mod ord">
          <ac:chgData name="Yao-chien Chen" userId="9e9f84eda89023ab" providerId="LiveId" clId="{EA4F6FC1-1534-4910-8656-116593C89CD2}" dt="2022-04-17T08:55:22.092" v="1287" actId="403"/>
          <ac:spMkLst>
            <pc:docMk/>
            <pc:sldMk cId="1677930531" sldId="348"/>
            <ac:spMk id="3" creationId="{A2985E8C-71E9-468D-BE7C-38165C7D4060}"/>
          </ac:spMkLst>
        </pc:spChg>
        <pc:spChg chg="mod ord">
          <ac:chgData name="Yao-chien Chen" userId="9e9f84eda89023ab" providerId="LiveId" clId="{EA4F6FC1-1534-4910-8656-116593C89CD2}" dt="2022-04-17T01:51:29.289" v="279" actId="700"/>
          <ac:spMkLst>
            <pc:docMk/>
            <pc:sldMk cId="1677930531" sldId="348"/>
            <ac:spMk id="4" creationId="{A6C9042E-9723-488B-8432-96E1ED7CFD41}"/>
          </ac:spMkLst>
        </pc:spChg>
        <pc:spChg chg="mod ord">
          <ac:chgData name="Yao-chien Chen" userId="9e9f84eda89023ab" providerId="LiveId" clId="{EA4F6FC1-1534-4910-8656-116593C89CD2}" dt="2022-04-17T01:51:29.289" v="279" actId="700"/>
          <ac:spMkLst>
            <pc:docMk/>
            <pc:sldMk cId="1677930531" sldId="348"/>
            <ac:spMk id="5" creationId="{13615CC7-8550-4685-A0F5-949C94A04979}"/>
          </ac:spMkLst>
        </pc:spChg>
        <pc:spChg chg="mod ord">
          <ac:chgData name="Yao-chien Chen" userId="9e9f84eda89023ab" providerId="LiveId" clId="{EA4F6FC1-1534-4910-8656-116593C89CD2}" dt="2022-04-17T01:51:29.289" v="279" actId="700"/>
          <ac:spMkLst>
            <pc:docMk/>
            <pc:sldMk cId="1677930531" sldId="348"/>
            <ac:spMk id="6" creationId="{C955698F-6343-43E1-B172-8ED618BE112B}"/>
          </ac:spMkLst>
        </pc:spChg>
        <pc:spChg chg="del">
          <ac:chgData name="Yao-chien Chen" userId="9e9f84eda89023ab" providerId="LiveId" clId="{EA4F6FC1-1534-4910-8656-116593C89CD2}" dt="2022-04-17T01:51:29.289" v="279" actId="700"/>
          <ac:spMkLst>
            <pc:docMk/>
            <pc:sldMk cId="1677930531" sldId="348"/>
            <ac:spMk id="7" creationId="{08081838-7CE9-4DEB-8921-84F8B472565C}"/>
          </ac:spMkLst>
        </pc:spChg>
      </pc:sldChg>
      <pc:sldChg chg="del">
        <pc:chgData name="Yao-chien Chen" userId="9e9f84eda89023ab" providerId="LiveId" clId="{EA4F6FC1-1534-4910-8656-116593C89CD2}" dt="2022-04-17T01:50:13.732" v="258" actId="2696"/>
        <pc:sldMkLst>
          <pc:docMk/>
          <pc:sldMk cId="1497419389" sldId="350"/>
        </pc:sldMkLst>
      </pc:sldChg>
      <pc:sldChg chg="del">
        <pc:chgData name="Yao-chien Chen" userId="9e9f84eda89023ab" providerId="LiveId" clId="{EA4F6FC1-1534-4910-8656-116593C89CD2}" dt="2022-04-17T01:50:24.514" v="262" actId="2696"/>
        <pc:sldMkLst>
          <pc:docMk/>
          <pc:sldMk cId="3450572997" sldId="351"/>
        </pc:sldMkLst>
      </pc:sldChg>
      <pc:sldChg chg="del">
        <pc:chgData name="Yao-chien Chen" userId="9e9f84eda89023ab" providerId="LiveId" clId="{EA4F6FC1-1534-4910-8656-116593C89CD2}" dt="2022-04-17T01:50:22.103" v="260" actId="2696"/>
        <pc:sldMkLst>
          <pc:docMk/>
          <pc:sldMk cId="1785914453" sldId="353"/>
        </pc:sldMkLst>
      </pc:sldChg>
      <pc:sldChg chg="del">
        <pc:chgData name="Yao-chien Chen" userId="9e9f84eda89023ab" providerId="LiveId" clId="{EA4F6FC1-1534-4910-8656-116593C89CD2}" dt="2022-04-17T01:49:57.163" v="246" actId="2696"/>
        <pc:sldMkLst>
          <pc:docMk/>
          <pc:sldMk cId="2209186321" sldId="354"/>
        </pc:sldMkLst>
      </pc:sldChg>
      <pc:sldChg chg="del">
        <pc:chgData name="Yao-chien Chen" userId="9e9f84eda89023ab" providerId="LiveId" clId="{EA4F6FC1-1534-4910-8656-116593C89CD2}" dt="2022-04-17T01:50:25.219" v="263" actId="2696"/>
        <pc:sldMkLst>
          <pc:docMk/>
          <pc:sldMk cId="1446469991" sldId="355"/>
        </pc:sldMkLst>
      </pc:sldChg>
      <pc:sldChg chg="del">
        <pc:chgData name="Yao-chien Chen" userId="9e9f84eda89023ab" providerId="LiveId" clId="{EA4F6FC1-1534-4910-8656-116593C89CD2}" dt="2022-04-17T01:50:25.545" v="264" actId="2696"/>
        <pc:sldMkLst>
          <pc:docMk/>
          <pc:sldMk cId="1029723894" sldId="358"/>
        </pc:sldMkLst>
      </pc:sldChg>
      <pc:sldChg chg="del">
        <pc:chgData name="Yao-chien Chen" userId="9e9f84eda89023ab" providerId="LiveId" clId="{EA4F6FC1-1534-4910-8656-116593C89CD2}" dt="2022-04-17T01:50:27.463" v="267" actId="2696"/>
        <pc:sldMkLst>
          <pc:docMk/>
          <pc:sldMk cId="1788358011" sldId="359"/>
        </pc:sldMkLst>
      </pc:sldChg>
      <pc:sldChg chg="del">
        <pc:chgData name="Yao-chien Chen" userId="9e9f84eda89023ab" providerId="LiveId" clId="{EA4F6FC1-1534-4910-8656-116593C89CD2}" dt="2022-04-17T01:50:08.787" v="254" actId="2696"/>
        <pc:sldMkLst>
          <pc:docMk/>
          <pc:sldMk cId="1298339488" sldId="360"/>
        </pc:sldMkLst>
      </pc:sldChg>
      <pc:sldChg chg="del">
        <pc:chgData name="Yao-chien Chen" userId="9e9f84eda89023ab" providerId="LiveId" clId="{EA4F6FC1-1534-4910-8656-116593C89CD2}" dt="2022-04-17T01:50:20.604" v="259" actId="2696"/>
        <pc:sldMkLst>
          <pc:docMk/>
          <pc:sldMk cId="3602806792" sldId="361"/>
        </pc:sldMkLst>
      </pc:sldChg>
      <pc:sldChg chg="del">
        <pc:chgData name="Yao-chien Chen" userId="9e9f84eda89023ab" providerId="LiveId" clId="{EA4F6FC1-1534-4910-8656-116593C89CD2}" dt="2022-04-17T01:50:26.030" v="265" actId="2696"/>
        <pc:sldMkLst>
          <pc:docMk/>
          <pc:sldMk cId="453085384" sldId="362"/>
        </pc:sldMkLst>
      </pc:sldChg>
      <pc:sldChg chg="del">
        <pc:chgData name="Yao-chien Chen" userId="9e9f84eda89023ab" providerId="LiveId" clId="{EA4F6FC1-1534-4910-8656-116593C89CD2}" dt="2022-04-17T01:50:26.652" v="266" actId="2696"/>
        <pc:sldMkLst>
          <pc:docMk/>
          <pc:sldMk cId="5465207" sldId="363"/>
        </pc:sldMkLst>
      </pc:sldChg>
      <pc:sldChg chg="del">
        <pc:chgData name="Yao-chien Chen" userId="9e9f84eda89023ab" providerId="LiveId" clId="{EA4F6FC1-1534-4910-8656-116593C89CD2}" dt="2022-04-17T01:50:13.055" v="257" actId="2696"/>
        <pc:sldMkLst>
          <pc:docMk/>
          <pc:sldMk cId="2192262163" sldId="364"/>
        </pc:sldMkLst>
      </pc:sldChg>
      <pc:sldChg chg="del">
        <pc:chgData name="Yao-chien Chen" userId="9e9f84eda89023ab" providerId="LiveId" clId="{EA4F6FC1-1534-4910-8656-116593C89CD2}" dt="2022-04-17T01:50:23.590" v="261" actId="2696"/>
        <pc:sldMkLst>
          <pc:docMk/>
          <pc:sldMk cId="2026040206" sldId="365"/>
        </pc:sldMkLst>
      </pc:sldChg>
      <pc:sldChg chg="modSp add del mod">
        <pc:chgData name="Yao-chien Chen" userId="9e9f84eda89023ab" providerId="LiveId" clId="{EA4F6FC1-1534-4910-8656-116593C89CD2}" dt="2022-04-17T11:58:46.948" v="1815" actId="2696"/>
        <pc:sldMkLst>
          <pc:docMk/>
          <pc:sldMk cId="3259652467" sldId="366"/>
        </pc:sldMkLst>
        <pc:spChg chg="mod">
          <ac:chgData name="Yao-chien Chen" userId="9e9f84eda89023ab" providerId="LiveId" clId="{EA4F6FC1-1534-4910-8656-116593C89CD2}" dt="2022-04-17T08:55:28.870" v="1288" actId="403"/>
          <ac:spMkLst>
            <pc:docMk/>
            <pc:sldMk cId="3259652467" sldId="366"/>
            <ac:spMk id="3" creationId="{A2985E8C-71E9-468D-BE7C-38165C7D4060}"/>
          </ac:spMkLst>
        </pc:spChg>
      </pc:sldChg>
      <pc:sldChg chg="modSp add del mod ord">
        <pc:chgData name="Yao-chien Chen" userId="9e9f84eda89023ab" providerId="LiveId" clId="{EA4F6FC1-1534-4910-8656-116593C89CD2}" dt="2022-04-17T03:26:37.234" v="301" actId="2696"/>
        <pc:sldMkLst>
          <pc:docMk/>
          <pc:sldMk cId="4062537284" sldId="367"/>
        </pc:sldMkLst>
        <pc:spChg chg="mod">
          <ac:chgData name="Yao-chien Chen" userId="9e9f84eda89023ab" providerId="LiveId" clId="{EA4F6FC1-1534-4910-8656-116593C89CD2}" dt="2022-04-17T01:46:01.893" v="181" actId="6549"/>
          <ac:spMkLst>
            <pc:docMk/>
            <pc:sldMk cId="4062537284" sldId="367"/>
            <ac:spMk id="3" creationId="{A2985E8C-71E9-468D-BE7C-38165C7D4060}"/>
          </ac:spMkLst>
        </pc:spChg>
      </pc:sldChg>
      <pc:sldChg chg="delSp modSp add del mod modClrScheme chgLayout">
        <pc:chgData name="Yao-chien Chen" userId="9e9f84eda89023ab" providerId="LiveId" clId="{EA4F6FC1-1534-4910-8656-116593C89CD2}" dt="2022-04-17T11:58:46.948" v="1815" actId="2696"/>
        <pc:sldMkLst>
          <pc:docMk/>
          <pc:sldMk cId="890148817" sldId="368"/>
        </pc:sldMkLst>
        <pc:spChg chg="mod ord">
          <ac:chgData name="Yao-chien Chen" userId="9e9f84eda89023ab" providerId="LiveId" clId="{EA4F6FC1-1534-4910-8656-116593C89CD2}" dt="2022-04-17T08:55:34.868" v="1289" actId="403"/>
          <ac:spMkLst>
            <pc:docMk/>
            <pc:sldMk cId="890148817" sldId="368"/>
            <ac:spMk id="3" creationId="{A2985E8C-71E9-468D-BE7C-38165C7D4060}"/>
          </ac:spMkLst>
        </pc:spChg>
        <pc:spChg chg="mod ord">
          <ac:chgData name="Yao-chien Chen" userId="9e9f84eda89023ab" providerId="LiveId" clId="{EA4F6FC1-1534-4910-8656-116593C89CD2}" dt="2022-04-17T03:28:26.047" v="315" actId="700"/>
          <ac:spMkLst>
            <pc:docMk/>
            <pc:sldMk cId="890148817" sldId="368"/>
            <ac:spMk id="4" creationId="{A6C9042E-9723-488B-8432-96E1ED7CFD41}"/>
          </ac:spMkLst>
        </pc:spChg>
        <pc:spChg chg="mod ord">
          <ac:chgData name="Yao-chien Chen" userId="9e9f84eda89023ab" providerId="LiveId" clId="{EA4F6FC1-1534-4910-8656-116593C89CD2}" dt="2022-04-17T03:28:26.047" v="315" actId="700"/>
          <ac:spMkLst>
            <pc:docMk/>
            <pc:sldMk cId="890148817" sldId="368"/>
            <ac:spMk id="5" creationId="{13615CC7-8550-4685-A0F5-949C94A04979}"/>
          </ac:spMkLst>
        </pc:spChg>
        <pc:spChg chg="mod ord">
          <ac:chgData name="Yao-chien Chen" userId="9e9f84eda89023ab" providerId="LiveId" clId="{EA4F6FC1-1534-4910-8656-116593C89CD2}" dt="2022-04-17T03:28:26.047" v="315" actId="700"/>
          <ac:spMkLst>
            <pc:docMk/>
            <pc:sldMk cId="890148817" sldId="368"/>
            <ac:spMk id="6" creationId="{C955698F-6343-43E1-B172-8ED618BE112B}"/>
          </ac:spMkLst>
        </pc:spChg>
        <pc:spChg chg="del">
          <ac:chgData name="Yao-chien Chen" userId="9e9f84eda89023ab" providerId="LiveId" clId="{EA4F6FC1-1534-4910-8656-116593C89CD2}" dt="2022-04-17T03:28:26.047" v="315" actId="700"/>
          <ac:spMkLst>
            <pc:docMk/>
            <pc:sldMk cId="890148817" sldId="368"/>
            <ac:spMk id="7" creationId="{08081838-7CE9-4DEB-8921-84F8B472565C}"/>
          </ac:spMkLst>
        </pc:spChg>
      </pc:sldChg>
      <pc:sldChg chg="delSp modSp add del mod modClrScheme chgLayout">
        <pc:chgData name="Yao-chien Chen" userId="9e9f84eda89023ab" providerId="LiveId" clId="{EA4F6FC1-1534-4910-8656-116593C89CD2}" dt="2022-04-17T11:58:46.948" v="1815" actId="2696"/>
        <pc:sldMkLst>
          <pc:docMk/>
          <pc:sldMk cId="960397567" sldId="369"/>
        </pc:sldMkLst>
        <pc:spChg chg="mod ord">
          <ac:chgData name="Yao-chien Chen" userId="9e9f84eda89023ab" providerId="LiveId" clId="{EA4F6FC1-1534-4910-8656-116593C89CD2}" dt="2022-04-17T08:55:40.803" v="1290" actId="403"/>
          <ac:spMkLst>
            <pc:docMk/>
            <pc:sldMk cId="960397567" sldId="369"/>
            <ac:spMk id="3" creationId="{A2985E8C-71E9-468D-BE7C-38165C7D4060}"/>
          </ac:spMkLst>
        </pc:spChg>
        <pc:spChg chg="mod ord">
          <ac:chgData name="Yao-chien Chen" userId="9e9f84eda89023ab" providerId="LiveId" clId="{EA4F6FC1-1534-4910-8656-116593C89CD2}" dt="2022-04-17T03:29:38.908" v="329" actId="700"/>
          <ac:spMkLst>
            <pc:docMk/>
            <pc:sldMk cId="960397567" sldId="369"/>
            <ac:spMk id="4" creationId="{A6C9042E-9723-488B-8432-96E1ED7CFD41}"/>
          </ac:spMkLst>
        </pc:spChg>
        <pc:spChg chg="mod ord">
          <ac:chgData name="Yao-chien Chen" userId="9e9f84eda89023ab" providerId="LiveId" clId="{EA4F6FC1-1534-4910-8656-116593C89CD2}" dt="2022-04-17T03:29:38.908" v="329" actId="700"/>
          <ac:spMkLst>
            <pc:docMk/>
            <pc:sldMk cId="960397567" sldId="369"/>
            <ac:spMk id="5" creationId="{13615CC7-8550-4685-A0F5-949C94A04979}"/>
          </ac:spMkLst>
        </pc:spChg>
        <pc:spChg chg="mod ord">
          <ac:chgData name="Yao-chien Chen" userId="9e9f84eda89023ab" providerId="LiveId" clId="{EA4F6FC1-1534-4910-8656-116593C89CD2}" dt="2022-04-17T03:29:38.908" v="329" actId="700"/>
          <ac:spMkLst>
            <pc:docMk/>
            <pc:sldMk cId="960397567" sldId="369"/>
            <ac:spMk id="6" creationId="{C955698F-6343-43E1-B172-8ED618BE112B}"/>
          </ac:spMkLst>
        </pc:spChg>
        <pc:spChg chg="del">
          <ac:chgData name="Yao-chien Chen" userId="9e9f84eda89023ab" providerId="LiveId" clId="{EA4F6FC1-1534-4910-8656-116593C89CD2}" dt="2022-04-17T03:29:38.908" v="329" actId="700"/>
          <ac:spMkLst>
            <pc:docMk/>
            <pc:sldMk cId="960397567" sldId="369"/>
            <ac:spMk id="7" creationId="{08081838-7CE9-4DEB-8921-84F8B472565C}"/>
          </ac:spMkLst>
        </pc:spChg>
      </pc:sldChg>
      <pc:sldChg chg="modSp add del mod">
        <pc:chgData name="Yao-chien Chen" userId="9e9f84eda89023ab" providerId="LiveId" clId="{EA4F6FC1-1534-4910-8656-116593C89CD2}" dt="2022-04-17T11:58:46.948" v="1815" actId="2696"/>
        <pc:sldMkLst>
          <pc:docMk/>
          <pc:sldMk cId="1922908349" sldId="370"/>
        </pc:sldMkLst>
        <pc:spChg chg="mod">
          <ac:chgData name="Yao-chien Chen" userId="9e9f84eda89023ab" providerId="LiveId" clId="{EA4F6FC1-1534-4910-8656-116593C89CD2}" dt="2022-04-17T08:55:45.695" v="1291" actId="403"/>
          <ac:spMkLst>
            <pc:docMk/>
            <pc:sldMk cId="1922908349" sldId="370"/>
            <ac:spMk id="3" creationId="{A2985E8C-71E9-468D-BE7C-38165C7D4060}"/>
          </ac:spMkLst>
        </pc:spChg>
      </pc:sldChg>
      <pc:sldChg chg="addSp delSp modSp add del mod modClrScheme chgLayout">
        <pc:chgData name="Yao-chien Chen" userId="9e9f84eda89023ab" providerId="LiveId" clId="{EA4F6FC1-1534-4910-8656-116593C89CD2}" dt="2022-04-17T11:59:06.652" v="1818" actId="2696"/>
        <pc:sldMkLst>
          <pc:docMk/>
          <pc:sldMk cId="1408043396" sldId="371"/>
        </pc:sldMkLst>
        <pc:spChg chg="add mod ord">
          <ac:chgData name="Yao-chien Chen" userId="9e9f84eda89023ab" providerId="LiveId" clId="{EA4F6FC1-1534-4910-8656-116593C89CD2}" dt="2022-04-17T03:32:29.353" v="358" actId="700"/>
          <ac:spMkLst>
            <pc:docMk/>
            <pc:sldMk cId="1408043396" sldId="371"/>
            <ac:spMk id="2" creationId="{13C77ACA-EFF9-47B5-9761-D577E11D4C48}"/>
          </ac:spMkLst>
        </pc:spChg>
        <pc:spChg chg="mod ord">
          <ac:chgData name="Yao-chien Chen" userId="9e9f84eda89023ab" providerId="LiveId" clId="{EA4F6FC1-1534-4910-8656-116593C89CD2}" dt="2022-04-17T10:32:13.048" v="1500" actId="207"/>
          <ac:spMkLst>
            <pc:docMk/>
            <pc:sldMk cId="1408043396" sldId="371"/>
            <ac:spMk id="3" creationId="{A2985E8C-71E9-468D-BE7C-38165C7D4060}"/>
          </ac:spMkLst>
        </pc:spChg>
        <pc:spChg chg="mod ord">
          <ac:chgData name="Yao-chien Chen" userId="9e9f84eda89023ab" providerId="LiveId" clId="{EA4F6FC1-1534-4910-8656-116593C89CD2}" dt="2022-04-17T03:32:29.353" v="358" actId="700"/>
          <ac:spMkLst>
            <pc:docMk/>
            <pc:sldMk cId="1408043396" sldId="371"/>
            <ac:spMk id="4" creationId="{A6C9042E-9723-488B-8432-96E1ED7CFD41}"/>
          </ac:spMkLst>
        </pc:spChg>
        <pc:spChg chg="mod ord">
          <ac:chgData name="Yao-chien Chen" userId="9e9f84eda89023ab" providerId="LiveId" clId="{EA4F6FC1-1534-4910-8656-116593C89CD2}" dt="2022-04-17T03:32:29.353" v="358" actId="700"/>
          <ac:spMkLst>
            <pc:docMk/>
            <pc:sldMk cId="1408043396" sldId="371"/>
            <ac:spMk id="5" creationId="{13615CC7-8550-4685-A0F5-949C94A04979}"/>
          </ac:spMkLst>
        </pc:spChg>
        <pc:spChg chg="mod ord">
          <ac:chgData name="Yao-chien Chen" userId="9e9f84eda89023ab" providerId="LiveId" clId="{EA4F6FC1-1534-4910-8656-116593C89CD2}" dt="2022-04-17T03:32:29.353" v="358" actId="700"/>
          <ac:spMkLst>
            <pc:docMk/>
            <pc:sldMk cId="1408043396" sldId="371"/>
            <ac:spMk id="6" creationId="{C955698F-6343-43E1-B172-8ED618BE112B}"/>
          </ac:spMkLst>
        </pc:spChg>
        <pc:spChg chg="del">
          <ac:chgData name="Yao-chien Chen" userId="9e9f84eda89023ab" providerId="LiveId" clId="{EA4F6FC1-1534-4910-8656-116593C89CD2}" dt="2022-04-17T03:32:18.138" v="355" actId="700"/>
          <ac:spMkLst>
            <pc:docMk/>
            <pc:sldMk cId="1408043396" sldId="371"/>
            <ac:spMk id="7" creationId="{08081838-7CE9-4DEB-8921-84F8B472565C}"/>
          </ac:spMkLst>
        </pc:spChg>
      </pc:sldChg>
      <pc:sldChg chg="modSp add mod">
        <pc:chgData name="Yao-chien Chen" userId="9e9f84eda89023ab" providerId="LiveId" clId="{EA4F6FC1-1534-4910-8656-116593C89CD2}" dt="2022-04-17T07:22:22.678" v="1132" actId="20577"/>
        <pc:sldMkLst>
          <pc:docMk/>
          <pc:sldMk cId="4228112999" sldId="372"/>
        </pc:sldMkLst>
        <pc:spChg chg="mod">
          <ac:chgData name="Yao-chien Chen" userId="9e9f84eda89023ab" providerId="LiveId" clId="{EA4F6FC1-1534-4910-8656-116593C89CD2}" dt="2022-04-17T07:22:22.678" v="1132" actId="20577"/>
          <ac:spMkLst>
            <pc:docMk/>
            <pc:sldMk cId="4228112999" sldId="372"/>
            <ac:spMk id="2" creationId="{C385EA32-56A4-48F8-AB5F-221A0C4A2A32}"/>
          </ac:spMkLst>
        </pc:spChg>
      </pc:sldChg>
      <pc:sldChg chg="addSp delSp modSp add del mod modClrScheme chgLayout">
        <pc:chgData name="Yao-chien Chen" userId="9e9f84eda89023ab" providerId="LiveId" clId="{EA4F6FC1-1534-4910-8656-116593C89CD2}" dt="2022-04-17T07:20:49.033" v="1113" actId="2696"/>
        <pc:sldMkLst>
          <pc:docMk/>
          <pc:sldMk cId="1969275066" sldId="373"/>
        </pc:sldMkLst>
        <pc:spChg chg="add del mod ord">
          <ac:chgData name="Yao-chien Chen" userId="9e9f84eda89023ab" providerId="LiveId" clId="{EA4F6FC1-1534-4910-8656-116593C89CD2}" dt="2022-04-17T04:00:51.161" v="604" actId="700"/>
          <ac:spMkLst>
            <pc:docMk/>
            <pc:sldMk cId="1969275066" sldId="373"/>
            <ac:spMk id="2" creationId="{1E793D20-A0A7-4D90-9605-BB937046E38C}"/>
          </ac:spMkLst>
        </pc:spChg>
        <pc:spChg chg="mod ord">
          <ac:chgData name="Yao-chien Chen" userId="9e9f84eda89023ab" providerId="LiveId" clId="{EA4F6FC1-1534-4910-8656-116593C89CD2}" dt="2022-04-17T04:02:15.731" v="629" actId="27636"/>
          <ac:spMkLst>
            <pc:docMk/>
            <pc:sldMk cId="1969275066" sldId="373"/>
            <ac:spMk id="3" creationId="{A2985E8C-71E9-468D-BE7C-38165C7D4060}"/>
          </ac:spMkLst>
        </pc:spChg>
        <pc:spChg chg="mod ord">
          <ac:chgData name="Yao-chien Chen" userId="9e9f84eda89023ab" providerId="LiveId" clId="{EA4F6FC1-1534-4910-8656-116593C89CD2}" dt="2022-04-17T04:00:51.161" v="604" actId="700"/>
          <ac:spMkLst>
            <pc:docMk/>
            <pc:sldMk cId="1969275066" sldId="373"/>
            <ac:spMk id="4" creationId="{A6C9042E-9723-488B-8432-96E1ED7CFD41}"/>
          </ac:spMkLst>
        </pc:spChg>
        <pc:spChg chg="mod ord">
          <ac:chgData name="Yao-chien Chen" userId="9e9f84eda89023ab" providerId="LiveId" clId="{EA4F6FC1-1534-4910-8656-116593C89CD2}" dt="2022-04-17T04:00:51.161" v="604" actId="700"/>
          <ac:spMkLst>
            <pc:docMk/>
            <pc:sldMk cId="1969275066" sldId="373"/>
            <ac:spMk id="5" creationId="{13615CC7-8550-4685-A0F5-949C94A04979}"/>
          </ac:spMkLst>
        </pc:spChg>
        <pc:spChg chg="mod ord">
          <ac:chgData name="Yao-chien Chen" userId="9e9f84eda89023ab" providerId="LiveId" clId="{EA4F6FC1-1534-4910-8656-116593C89CD2}" dt="2022-04-17T04:00:51.161" v="604" actId="700"/>
          <ac:spMkLst>
            <pc:docMk/>
            <pc:sldMk cId="1969275066" sldId="373"/>
            <ac:spMk id="6" creationId="{C955698F-6343-43E1-B172-8ED618BE112B}"/>
          </ac:spMkLst>
        </pc:spChg>
      </pc:sldChg>
      <pc:sldChg chg="modSp add del mod">
        <pc:chgData name="Yao-chien Chen" userId="9e9f84eda89023ab" providerId="LiveId" clId="{EA4F6FC1-1534-4910-8656-116593C89CD2}" dt="2022-04-17T07:20:00.829" v="1108" actId="2696"/>
        <pc:sldMkLst>
          <pc:docMk/>
          <pc:sldMk cId="1092296410" sldId="374"/>
        </pc:sldMkLst>
        <pc:spChg chg="mod">
          <ac:chgData name="Yao-chien Chen" userId="9e9f84eda89023ab" providerId="LiveId" clId="{EA4F6FC1-1534-4910-8656-116593C89CD2}" dt="2022-04-17T04:00:33.430" v="602" actId="2711"/>
          <ac:spMkLst>
            <pc:docMk/>
            <pc:sldMk cId="1092296410" sldId="374"/>
            <ac:spMk id="3" creationId="{A2985E8C-71E9-468D-BE7C-38165C7D4060}"/>
          </ac:spMkLst>
        </pc:spChg>
      </pc:sldChg>
      <pc:sldChg chg="modSp add del mod">
        <pc:chgData name="Yao-chien Chen" userId="9e9f84eda89023ab" providerId="LiveId" clId="{EA4F6FC1-1534-4910-8656-116593C89CD2}" dt="2022-04-17T07:20:57.726" v="1114" actId="2696"/>
        <pc:sldMkLst>
          <pc:docMk/>
          <pc:sldMk cId="508087989" sldId="375"/>
        </pc:sldMkLst>
        <pc:spChg chg="mod">
          <ac:chgData name="Yao-chien Chen" userId="9e9f84eda89023ab" providerId="LiveId" clId="{EA4F6FC1-1534-4910-8656-116593C89CD2}" dt="2022-04-17T07:20:11.596" v="1109" actId="2711"/>
          <ac:spMkLst>
            <pc:docMk/>
            <pc:sldMk cId="508087989" sldId="375"/>
            <ac:spMk id="3" creationId="{A2985E8C-71E9-468D-BE7C-38165C7D4060}"/>
          </ac:spMkLst>
        </pc:spChg>
      </pc:sldChg>
      <pc:sldChg chg="modSp add del mod">
        <pc:chgData name="Yao-chien Chen" userId="9e9f84eda89023ab" providerId="LiveId" clId="{EA4F6FC1-1534-4910-8656-116593C89CD2}" dt="2022-04-17T07:20:57.726" v="1114" actId="2696"/>
        <pc:sldMkLst>
          <pc:docMk/>
          <pc:sldMk cId="3753890052" sldId="376"/>
        </pc:sldMkLst>
        <pc:spChg chg="mod">
          <ac:chgData name="Yao-chien Chen" userId="9e9f84eda89023ab" providerId="LiveId" clId="{EA4F6FC1-1534-4910-8656-116593C89CD2}" dt="2022-04-17T07:20:22.112" v="1110" actId="2711"/>
          <ac:spMkLst>
            <pc:docMk/>
            <pc:sldMk cId="3753890052" sldId="376"/>
            <ac:spMk id="3" creationId="{A2985E8C-71E9-468D-BE7C-38165C7D4060}"/>
          </ac:spMkLst>
        </pc:spChg>
      </pc:sldChg>
      <pc:sldChg chg="modSp add del mod">
        <pc:chgData name="Yao-chien Chen" userId="9e9f84eda89023ab" providerId="LiveId" clId="{EA4F6FC1-1534-4910-8656-116593C89CD2}" dt="2022-04-17T07:20:57.726" v="1114" actId="2696"/>
        <pc:sldMkLst>
          <pc:docMk/>
          <pc:sldMk cId="2994718829" sldId="377"/>
        </pc:sldMkLst>
        <pc:spChg chg="mod">
          <ac:chgData name="Yao-chien Chen" userId="9e9f84eda89023ab" providerId="LiveId" clId="{EA4F6FC1-1534-4910-8656-116593C89CD2}" dt="2022-04-17T07:20:32.544" v="1111" actId="2711"/>
          <ac:spMkLst>
            <pc:docMk/>
            <pc:sldMk cId="2994718829" sldId="377"/>
            <ac:spMk id="3" creationId="{A2985E8C-71E9-468D-BE7C-38165C7D4060}"/>
          </ac:spMkLst>
        </pc:spChg>
      </pc:sldChg>
      <pc:sldChg chg="modSp add del mod">
        <pc:chgData name="Yao-chien Chen" userId="9e9f84eda89023ab" providerId="LiveId" clId="{EA4F6FC1-1534-4910-8656-116593C89CD2}" dt="2022-04-17T07:20:57.726" v="1114" actId="2696"/>
        <pc:sldMkLst>
          <pc:docMk/>
          <pc:sldMk cId="2674257491" sldId="378"/>
        </pc:sldMkLst>
        <pc:spChg chg="mod">
          <ac:chgData name="Yao-chien Chen" userId="9e9f84eda89023ab" providerId="LiveId" clId="{EA4F6FC1-1534-4910-8656-116593C89CD2}" dt="2022-04-17T07:20:39.913" v="1112" actId="2711"/>
          <ac:spMkLst>
            <pc:docMk/>
            <pc:sldMk cId="2674257491" sldId="378"/>
            <ac:spMk id="3" creationId="{A2985E8C-71E9-468D-BE7C-38165C7D4060}"/>
          </ac:spMkLst>
        </pc:spChg>
      </pc:sldChg>
      <pc:sldChg chg="modSp add del mod ord">
        <pc:chgData name="Yao-chien Chen" userId="9e9f84eda89023ab" providerId="LiveId" clId="{EA4F6FC1-1534-4910-8656-116593C89CD2}" dt="2022-04-17T10:47:08.900" v="1587" actId="2696"/>
        <pc:sldMkLst>
          <pc:docMk/>
          <pc:sldMk cId="1274038648" sldId="379"/>
        </pc:sldMkLst>
        <pc:spChg chg="mod">
          <ac:chgData name="Yao-chien Chen" userId="9e9f84eda89023ab" providerId="LiveId" clId="{EA4F6FC1-1534-4910-8656-116593C89CD2}" dt="2022-04-17T07:06:04.928" v="712" actId="207"/>
          <ac:spMkLst>
            <pc:docMk/>
            <pc:sldMk cId="1274038648" sldId="379"/>
            <ac:spMk id="2" creationId="{1E793D20-A0A7-4D90-9605-BB937046E38C}"/>
          </ac:spMkLst>
        </pc:spChg>
        <pc:spChg chg="mod">
          <ac:chgData name="Yao-chien Chen" userId="9e9f84eda89023ab" providerId="LiveId" clId="{EA4F6FC1-1534-4910-8656-116593C89CD2}" dt="2022-04-17T10:47:07.376" v="1586" actId="20577"/>
          <ac:spMkLst>
            <pc:docMk/>
            <pc:sldMk cId="1274038648" sldId="379"/>
            <ac:spMk id="3" creationId="{A2985E8C-71E9-468D-BE7C-38165C7D4060}"/>
          </ac:spMkLst>
        </pc:spChg>
      </pc:sldChg>
      <pc:sldChg chg="modSp add mod ord">
        <pc:chgData name="Yao-chien Chen" userId="9e9f84eda89023ab" providerId="LiveId" clId="{EA4F6FC1-1534-4910-8656-116593C89CD2}" dt="2022-04-17T11:29:57.379" v="1805"/>
        <pc:sldMkLst>
          <pc:docMk/>
          <pc:sldMk cId="2275928094" sldId="380"/>
        </pc:sldMkLst>
        <pc:spChg chg="mod">
          <ac:chgData name="Yao-chien Chen" userId="9e9f84eda89023ab" providerId="LiveId" clId="{EA4F6FC1-1534-4910-8656-116593C89CD2}" dt="2022-04-17T07:18:33.631" v="1106" actId="207"/>
          <ac:spMkLst>
            <pc:docMk/>
            <pc:sldMk cId="2275928094" sldId="380"/>
            <ac:spMk id="2" creationId="{1E793D20-A0A7-4D90-9605-BB937046E38C}"/>
          </ac:spMkLst>
        </pc:spChg>
        <pc:spChg chg="mod">
          <ac:chgData name="Yao-chien Chen" userId="9e9f84eda89023ab" providerId="LiveId" clId="{EA4F6FC1-1534-4910-8656-116593C89CD2}" dt="2022-04-17T07:13:02.089" v="1018" actId="20577"/>
          <ac:spMkLst>
            <pc:docMk/>
            <pc:sldMk cId="2275928094" sldId="380"/>
            <ac:spMk id="3" creationId="{A2985E8C-71E9-468D-BE7C-38165C7D4060}"/>
          </ac:spMkLst>
        </pc:spChg>
      </pc:sldChg>
      <pc:sldChg chg="add del">
        <pc:chgData name="Yao-chien Chen" userId="9e9f84eda89023ab" providerId="LiveId" clId="{EA4F6FC1-1534-4910-8656-116593C89CD2}" dt="2022-04-17T04:07:07.596" v="635" actId="2696"/>
        <pc:sldMkLst>
          <pc:docMk/>
          <pc:sldMk cId="4287937830" sldId="380"/>
        </pc:sldMkLst>
      </pc:sldChg>
      <pc:sldChg chg="modSp add mod">
        <pc:chgData name="Yao-chien Chen" userId="9e9f84eda89023ab" providerId="LiveId" clId="{EA4F6FC1-1534-4910-8656-116593C89CD2}" dt="2022-04-17T07:08:19.090" v="833" actId="20577"/>
        <pc:sldMkLst>
          <pc:docMk/>
          <pc:sldMk cId="1095332883" sldId="381"/>
        </pc:sldMkLst>
        <pc:spChg chg="mod">
          <ac:chgData name="Yao-chien Chen" userId="9e9f84eda89023ab" providerId="LiveId" clId="{EA4F6FC1-1534-4910-8656-116593C89CD2}" dt="2022-04-17T07:07:37.371" v="794" actId="20577"/>
          <ac:spMkLst>
            <pc:docMk/>
            <pc:sldMk cId="1095332883" sldId="381"/>
            <ac:spMk id="2" creationId="{1E793D20-A0A7-4D90-9605-BB937046E38C}"/>
          </ac:spMkLst>
        </pc:spChg>
        <pc:spChg chg="mod">
          <ac:chgData name="Yao-chien Chen" userId="9e9f84eda89023ab" providerId="LiveId" clId="{EA4F6FC1-1534-4910-8656-116593C89CD2}" dt="2022-04-17T07:08:19.090" v="833" actId="20577"/>
          <ac:spMkLst>
            <pc:docMk/>
            <pc:sldMk cId="1095332883" sldId="381"/>
            <ac:spMk id="3" creationId="{A2985E8C-71E9-468D-BE7C-38165C7D4060}"/>
          </ac:spMkLst>
        </pc:spChg>
      </pc:sldChg>
      <pc:sldChg chg="modSp add mod">
        <pc:chgData name="Yao-chien Chen" userId="9e9f84eda89023ab" providerId="LiveId" clId="{EA4F6FC1-1534-4910-8656-116593C89CD2}" dt="2022-04-17T07:11:18.887" v="1002" actId="2711"/>
        <pc:sldMkLst>
          <pc:docMk/>
          <pc:sldMk cId="2267704108" sldId="382"/>
        </pc:sldMkLst>
        <pc:spChg chg="mod">
          <ac:chgData name="Yao-chien Chen" userId="9e9f84eda89023ab" providerId="LiveId" clId="{EA4F6FC1-1534-4910-8656-116593C89CD2}" dt="2022-04-17T07:11:09.339" v="1001" actId="2711"/>
          <ac:spMkLst>
            <pc:docMk/>
            <pc:sldMk cId="2267704108" sldId="382"/>
            <ac:spMk id="2" creationId="{1E793D20-A0A7-4D90-9605-BB937046E38C}"/>
          </ac:spMkLst>
        </pc:spChg>
        <pc:spChg chg="mod">
          <ac:chgData name="Yao-chien Chen" userId="9e9f84eda89023ab" providerId="LiveId" clId="{EA4F6FC1-1534-4910-8656-116593C89CD2}" dt="2022-04-17T07:11:18.887" v="1002" actId="2711"/>
          <ac:spMkLst>
            <pc:docMk/>
            <pc:sldMk cId="2267704108" sldId="382"/>
            <ac:spMk id="3" creationId="{A2985E8C-71E9-468D-BE7C-38165C7D4060}"/>
          </ac:spMkLst>
        </pc:spChg>
      </pc:sldChg>
      <pc:sldChg chg="modSp add del mod ord">
        <pc:chgData name="Yao-chien Chen" userId="9e9f84eda89023ab" providerId="LiveId" clId="{EA4F6FC1-1534-4910-8656-116593C89CD2}" dt="2022-04-17T10:39:10.032" v="1535" actId="2696"/>
        <pc:sldMkLst>
          <pc:docMk/>
          <pc:sldMk cId="3870366041" sldId="383"/>
        </pc:sldMkLst>
        <pc:spChg chg="mod">
          <ac:chgData name="Yao-chien Chen" userId="9e9f84eda89023ab" providerId="LiveId" clId="{EA4F6FC1-1534-4910-8656-116593C89CD2}" dt="2022-04-17T07:21:31.487" v="1119" actId="27636"/>
          <ac:spMkLst>
            <pc:docMk/>
            <pc:sldMk cId="3870366041" sldId="383"/>
            <ac:spMk id="3" creationId="{A2985E8C-71E9-468D-BE7C-38165C7D4060}"/>
          </ac:spMkLst>
        </pc:spChg>
      </pc:sldChg>
      <pc:sldChg chg="addSp delSp modSp add del mod setBg modClrScheme chgLayout">
        <pc:chgData name="Yao-chien Chen" userId="9e9f84eda89023ab" providerId="LiveId" clId="{EA4F6FC1-1534-4910-8656-116593C89CD2}" dt="2022-04-17T07:19:10.524" v="1107" actId="2696"/>
        <pc:sldMkLst>
          <pc:docMk/>
          <pc:sldMk cId="3927916497" sldId="383"/>
        </pc:sldMkLst>
        <pc:spChg chg="del">
          <ac:chgData name="Yao-chien Chen" userId="9e9f84eda89023ab" providerId="LiveId" clId="{EA4F6FC1-1534-4910-8656-116593C89CD2}" dt="2022-04-17T07:13:50.416" v="1020" actId="700"/>
          <ac:spMkLst>
            <pc:docMk/>
            <pc:sldMk cId="3927916497" sldId="383"/>
            <ac:spMk id="2" creationId="{1E793D20-A0A7-4D90-9605-BB937046E38C}"/>
          </ac:spMkLst>
        </pc:spChg>
        <pc:spChg chg="add del mod ord">
          <ac:chgData name="Yao-chien Chen" userId="9e9f84eda89023ab" providerId="LiveId" clId="{EA4F6FC1-1534-4910-8656-116593C89CD2}" dt="2022-04-17T07:16:36.357" v="1037" actId="2711"/>
          <ac:spMkLst>
            <pc:docMk/>
            <pc:sldMk cId="3927916497" sldId="383"/>
            <ac:spMk id="3" creationId="{A2985E8C-71E9-468D-BE7C-38165C7D4060}"/>
          </ac:spMkLst>
        </pc:spChg>
        <pc:spChg chg="mod ord">
          <ac:chgData name="Yao-chien Chen" userId="9e9f84eda89023ab" providerId="LiveId" clId="{EA4F6FC1-1534-4910-8656-116593C89CD2}" dt="2022-04-17T07:15:01.039" v="1028" actId="26606"/>
          <ac:spMkLst>
            <pc:docMk/>
            <pc:sldMk cId="3927916497" sldId="383"/>
            <ac:spMk id="4" creationId="{A6C9042E-9723-488B-8432-96E1ED7CFD41}"/>
          </ac:spMkLst>
        </pc:spChg>
        <pc:spChg chg="mod ord">
          <ac:chgData name="Yao-chien Chen" userId="9e9f84eda89023ab" providerId="LiveId" clId="{EA4F6FC1-1534-4910-8656-116593C89CD2}" dt="2022-04-17T07:15:01.039" v="1028" actId="26606"/>
          <ac:spMkLst>
            <pc:docMk/>
            <pc:sldMk cId="3927916497" sldId="383"/>
            <ac:spMk id="5" creationId="{13615CC7-8550-4685-A0F5-949C94A04979}"/>
          </ac:spMkLst>
        </pc:spChg>
        <pc:spChg chg="mod ord">
          <ac:chgData name="Yao-chien Chen" userId="9e9f84eda89023ab" providerId="LiveId" clId="{EA4F6FC1-1534-4910-8656-116593C89CD2}" dt="2022-04-17T07:15:01.039" v="1028" actId="26606"/>
          <ac:spMkLst>
            <pc:docMk/>
            <pc:sldMk cId="3927916497" sldId="383"/>
            <ac:spMk id="6" creationId="{C955698F-6343-43E1-B172-8ED618BE112B}"/>
          </ac:spMkLst>
        </pc:spChg>
        <pc:spChg chg="add del">
          <ac:chgData name="Yao-chien Chen" userId="9e9f84eda89023ab" providerId="LiveId" clId="{EA4F6FC1-1534-4910-8656-116593C89CD2}" dt="2022-04-17T07:15:01.039" v="1028" actId="26606"/>
          <ac:spMkLst>
            <pc:docMk/>
            <pc:sldMk cId="3927916497" sldId="383"/>
            <ac:spMk id="9" creationId="{397464E8-E6BD-4C4E-BCD4-77B2DCE457A8}"/>
          </ac:spMkLst>
        </pc:spChg>
        <pc:spChg chg="add del">
          <ac:chgData name="Yao-chien Chen" userId="9e9f84eda89023ab" providerId="LiveId" clId="{EA4F6FC1-1534-4910-8656-116593C89CD2}" dt="2022-04-17T07:15:01.039" v="1028" actId="26606"/>
          <ac:spMkLst>
            <pc:docMk/>
            <pc:sldMk cId="3927916497" sldId="383"/>
            <ac:spMk id="10" creationId="{51A1A102-DC42-48A8-BDDC-250C3317D490}"/>
          </ac:spMkLst>
        </pc:spChg>
        <pc:spChg chg="add del">
          <ac:chgData name="Yao-chien Chen" userId="9e9f84eda89023ab" providerId="LiveId" clId="{EA4F6FC1-1534-4910-8656-116593C89CD2}" dt="2022-04-17T07:14:26.905" v="1024" actId="26606"/>
          <ac:spMkLst>
            <pc:docMk/>
            <pc:sldMk cId="3927916497" sldId="383"/>
            <ac:spMk id="12" creationId="{397464E8-E6BD-4C4E-BCD4-77B2DCE457A8}"/>
          </ac:spMkLst>
        </pc:spChg>
        <pc:spChg chg="add del">
          <ac:chgData name="Yao-chien Chen" userId="9e9f84eda89023ab" providerId="LiveId" clId="{EA4F6FC1-1534-4910-8656-116593C89CD2}" dt="2022-04-17T07:15:01.039" v="1028" actId="26606"/>
          <ac:spMkLst>
            <pc:docMk/>
            <pc:sldMk cId="3927916497" sldId="383"/>
            <ac:spMk id="13" creationId="{C7682A25-42C8-4715-BF21-184A2A338A8B}"/>
          </ac:spMkLst>
        </pc:spChg>
        <pc:spChg chg="add del">
          <ac:chgData name="Yao-chien Chen" userId="9e9f84eda89023ab" providerId="LiveId" clId="{EA4F6FC1-1534-4910-8656-116593C89CD2}" dt="2022-04-17T07:14:26.905" v="1024" actId="26606"/>
          <ac:spMkLst>
            <pc:docMk/>
            <pc:sldMk cId="3927916497" sldId="383"/>
            <ac:spMk id="14" creationId="{51A1A102-DC42-48A8-BDDC-250C3317D490}"/>
          </ac:spMkLst>
        </pc:spChg>
        <pc:spChg chg="add del">
          <ac:chgData name="Yao-chien Chen" userId="9e9f84eda89023ab" providerId="LiveId" clId="{EA4F6FC1-1534-4910-8656-116593C89CD2}" dt="2022-04-17T07:15:01.039" v="1028" actId="26606"/>
          <ac:spMkLst>
            <pc:docMk/>
            <pc:sldMk cId="3927916497" sldId="383"/>
            <ac:spMk id="17" creationId="{83AD8F8B-6BDD-4751-800C-E84F1A8FABC0}"/>
          </ac:spMkLst>
        </pc:spChg>
        <pc:spChg chg="add del">
          <ac:chgData name="Yao-chien Chen" userId="9e9f84eda89023ab" providerId="LiveId" clId="{EA4F6FC1-1534-4910-8656-116593C89CD2}" dt="2022-04-17T07:14:26.905" v="1024" actId="26606"/>
          <ac:spMkLst>
            <pc:docMk/>
            <pc:sldMk cId="3927916497" sldId="383"/>
            <ac:spMk id="18" creationId="{C7682A25-42C8-4715-BF21-184A2A338A8B}"/>
          </ac:spMkLst>
        </pc:spChg>
        <pc:spChg chg="add del">
          <ac:chgData name="Yao-chien Chen" userId="9e9f84eda89023ab" providerId="LiveId" clId="{EA4F6FC1-1534-4910-8656-116593C89CD2}" dt="2022-04-17T07:15:01.039" v="1028" actId="26606"/>
          <ac:spMkLst>
            <pc:docMk/>
            <pc:sldMk cId="3927916497" sldId="383"/>
            <ac:spMk id="19" creationId="{8021D79A-75FF-4A04-80E0-85755EA72715}"/>
          </ac:spMkLst>
        </pc:spChg>
        <pc:spChg chg="add del">
          <ac:chgData name="Yao-chien Chen" userId="9e9f84eda89023ab" providerId="LiveId" clId="{EA4F6FC1-1534-4910-8656-116593C89CD2}" dt="2022-04-17T07:14:26.905" v="1024" actId="26606"/>
          <ac:spMkLst>
            <pc:docMk/>
            <pc:sldMk cId="3927916497" sldId="383"/>
            <ac:spMk id="22" creationId="{83AD8F8B-6BDD-4751-800C-E84F1A8FABC0}"/>
          </ac:spMkLst>
        </pc:spChg>
        <pc:spChg chg="add del">
          <ac:chgData name="Yao-chien Chen" userId="9e9f84eda89023ab" providerId="LiveId" clId="{EA4F6FC1-1534-4910-8656-116593C89CD2}" dt="2022-04-17T07:14:26.905" v="1024" actId="26606"/>
          <ac:spMkLst>
            <pc:docMk/>
            <pc:sldMk cId="3927916497" sldId="383"/>
            <ac:spMk id="24" creationId="{8021D79A-75FF-4A04-80E0-85755EA72715}"/>
          </ac:spMkLst>
        </pc:spChg>
        <pc:spChg chg="add del">
          <ac:chgData name="Yao-chien Chen" userId="9e9f84eda89023ab" providerId="LiveId" clId="{EA4F6FC1-1534-4910-8656-116593C89CD2}" dt="2022-04-17T07:14:38.901" v="1026" actId="26606"/>
          <ac:spMkLst>
            <pc:docMk/>
            <pc:sldMk cId="3927916497" sldId="383"/>
            <ac:spMk id="26" creationId="{397464E8-E6BD-4C4E-BCD4-77B2DCE457A8}"/>
          </ac:spMkLst>
        </pc:spChg>
        <pc:spChg chg="add del">
          <ac:chgData name="Yao-chien Chen" userId="9e9f84eda89023ab" providerId="LiveId" clId="{EA4F6FC1-1534-4910-8656-116593C89CD2}" dt="2022-04-17T07:14:38.901" v="1026" actId="26606"/>
          <ac:spMkLst>
            <pc:docMk/>
            <pc:sldMk cId="3927916497" sldId="383"/>
            <ac:spMk id="27" creationId="{51A1A102-DC42-48A8-BDDC-250C3317D490}"/>
          </ac:spMkLst>
        </pc:spChg>
        <pc:spChg chg="add del">
          <ac:chgData name="Yao-chien Chen" userId="9e9f84eda89023ab" providerId="LiveId" clId="{EA4F6FC1-1534-4910-8656-116593C89CD2}" dt="2022-04-17T07:14:38.901" v="1026" actId="26606"/>
          <ac:spMkLst>
            <pc:docMk/>
            <pc:sldMk cId="3927916497" sldId="383"/>
            <ac:spMk id="29" creationId="{3429A099-5CB1-4A20-B64F-4F0562EF3399}"/>
          </ac:spMkLst>
        </pc:spChg>
        <pc:spChg chg="add del">
          <ac:chgData name="Yao-chien Chen" userId="9e9f84eda89023ab" providerId="LiveId" clId="{EA4F6FC1-1534-4910-8656-116593C89CD2}" dt="2022-04-17T07:14:38.901" v="1026" actId="26606"/>
          <ac:spMkLst>
            <pc:docMk/>
            <pc:sldMk cId="3927916497" sldId="383"/>
            <ac:spMk id="30" creationId="{087C0A89-7FB3-43F8-9DE3-0177E3E27B4C}"/>
          </ac:spMkLst>
        </pc:spChg>
        <pc:spChg chg="add del">
          <ac:chgData name="Yao-chien Chen" userId="9e9f84eda89023ab" providerId="LiveId" clId="{EA4F6FC1-1534-4910-8656-116593C89CD2}" dt="2022-04-17T07:14:38.901" v="1026" actId="26606"/>
          <ac:spMkLst>
            <pc:docMk/>
            <pc:sldMk cId="3927916497" sldId="383"/>
            <ac:spMk id="31" creationId="{399F4DD4-CC07-42A8-8AF8-069654F1A9E1}"/>
          </ac:spMkLst>
        </pc:spChg>
        <pc:graphicFrameChg chg="add del">
          <ac:chgData name="Yao-chien Chen" userId="9e9f84eda89023ab" providerId="LiveId" clId="{EA4F6FC1-1534-4910-8656-116593C89CD2}" dt="2022-04-17T07:14:26.905" v="1024" actId="26606"/>
          <ac:graphicFrameMkLst>
            <pc:docMk/>
            <pc:sldMk cId="3927916497" sldId="383"/>
            <ac:graphicFrameMk id="8" creationId="{BAFC87DC-EA3E-94CC-F030-29C44D12539D}"/>
          </ac:graphicFrameMkLst>
        </pc:graphicFrameChg>
        <pc:graphicFrameChg chg="add del">
          <ac:chgData name="Yao-chien Chen" userId="9e9f84eda89023ab" providerId="LiveId" clId="{EA4F6FC1-1534-4910-8656-116593C89CD2}" dt="2022-04-17T07:15:01.039" v="1028" actId="26606"/>
          <ac:graphicFrameMkLst>
            <pc:docMk/>
            <pc:sldMk cId="3927916497" sldId="383"/>
            <ac:graphicFrameMk id="21" creationId="{DA146E5A-6C50-B99B-28BF-7C2D454CB137}"/>
          </ac:graphicFrameMkLst>
        </pc:graphicFrameChg>
        <pc:graphicFrameChg chg="add del">
          <ac:chgData name="Yao-chien Chen" userId="9e9f84eda89023ab" providerId="LiveId" clId="{EA4F6FC1-1534-4910-8656-116593C89CD2}" dt="2022-04-17T07:14:38.901" v="1026" actId="26606"/>
          <ac:graphicFrameMkLst>
            <pc:docMk/>
            <pc:sldMk cId="3927916497" sldId="383"/>
            <ac:graphicFrameMk id="32" creationId="{571F4E24-962E-8BBD-57D9-C16B97E968C1}"/>
          </ac:graphicFrameMkLst>
        </pc:graphicFrameChg>
        <pc:cxnChg chg="add del">
          <ac:chgData name="Yao-chien Chen" userId="9e9f84eda89023ab" providerId="LiveId" clId="{EA4F6FC1-1534-4910-8656-116593C89CD2}" dt="2022-04-17T07:15:01.039" v="1028" actId="26606"/>
          <ac:cxnSpMkLst>
            <pc:docMk/>
            <pc:sldMk cId="3927916497" sldId="383"/>
            <ac:cxnSpMk id="11" creationId="{D7A4964E-33C0-4563-92BB-988B2C925F92}"/>
          </ac:cxnSpMkLst>
        </pc:cxnChg>
        <pc:cxnChg chg="add del">
          <ac:chgData name="Yao-chien Chen" userId="9e9f84eda89023ab" providerId="LiveId" clId="{EA4F6FC1-1534-4910-8656-116593C89CD2}" dt="2022-04-17T07:15:01.039" v="1028" actId="26606"/>
          <ac:cxnSpMkLst>
            <pc:docMk/>
            <pc:sldMk cId="3927916497" sldId="383"/>
            <ac:cxnSpMk id="15" creationId="{51736393-45A9-49C6-90FF-3486BD42356D}"/>
          </ac:cxnSpMkLst>
        </pc:cxnChg>
        <pc:cxnChg chg="add del">
          <ac:chgData name="Yao-chien Chen" userId="9e9f84eda89023ab" providerId="LiveId" clId="{EA4F6FC1-1534-4910-8656-116593C89CD2}" dt="2022-04-17T07:14:26.905" v="1024" actId="26606"/>
          <ac:cxnSpMkLst>
            <pc:docMk/>
            <pc:sldMk cId="3927916497" sldId="383"/>
            <ac:cxnSpMk id="16" creationId="{D7A4964E-33C0-4563-92BB-988B2C925F92}"/>
          </ac:cxnSpMkLst>
        </pc:cxnChg>
        <pc:cxnChg chg="add del">
          <ac:chgData name="Yao-chien Chen" userId="9e9f84eda89023ab" providerId="LiveId" clId="{EA4F6FC1-1534-4910-8656-116593C89CD2}" dt="2022-04-17T07:14:26.905" v="1024" actId="26606"/>
          <ac:cxnSpMkLst>
            <pc:docMk/>
            <pc:sldMk cId="3927916497" sldId="383"/>
            <ac:cxnSpMk id="20" creationId="{51736393-45A9-49C6-90FF-3486BD42356D}"/>
          </ac:cxnSpMkLst>
        </pc:cxnChg>
        <pc:cxnChg chg="add del">
          <ac:chgData name="Yao-chien Chen" userId="9e9f84eda89023ab" providerId="LiveId" clId="{EA4F6FC1-1534-4910-8656-116593C89CD2}" dt="2022-04-17T07:14:38.901" v="1026" actId="26606"/>
          <ac:cxnSpMkLst>
            <pc:docMk/>
            <pc:sldMk cId="3927916497" sldId="383"/>
            <ac:cxnSpMk id="28" creationId="{D7A4964E-33C0-4563-92BB-988B2C925F92}"/>
          </ac:cxnSpMkLst>
        </pc:cxnChg>
      </pc:sldChg>
      <pc:sldChg chg="modSp add del mod ord">
        <pc:chgData name="Yao-chien Chen" userId="9e9f84eda89023ab" providerId="LiveId" clId="{EA4F6FC1-1534-4910-8656-116593C89CD2}" dt="2022-04-17T10:58:51.221" v="1672" actId="2696"/>
        <pc:sldMkLst>
          <pc:docMk/>
          <pc:sldMk cId="2828698848" sldId="384"/>
        </pc:sldMkLst>
        <pc:spChg chg="mod">
          <ac:chgData name="Yao-chien Chen" userId="9e9f84eda89023ab" providerId="LiveId" clId="{EA4F6FC1-1534-4910-8656-116593C89CD2}" dt="2022-04-17T07:21:41.477" v="1121" actId="27636"/>
          <ac:spMkLst>
            <pc:docMk/>
            <pc:sldMk cId="2828698848" sldId="384"/>
            <ac:spMk id="3" creationId="{A2985E8C-71E9-468D-BE7C-38165C7D4060}"/>
          </ac:spMkLst>
        </pc:spChg>
      </pc:sldChg>
      <pc:sldChg chg="add del">
        <pc:chgData name="Yao-chien Chen" userId="9e9f84eda89023ab" providerId="LiveId" clId="{EA4F6FC1-1534-4910-8656-116593C89CD2}" dt="2022-04-17T11:03:48.102" v="1676" actId="2696"/>
        <pc:sldMkLst>
          <pc:docMk/>
          <pc:sldMk cId="2728472823" sldId="385"/>
        </pc:sldMkLst>
      </pc:sldChg>
      <pc:sldChg chg="addSp delSp modSp add mod">
        <pc:chgData name="Yao-chien Chen" userId="9e9f84eda89023ab" providerId="LiveId" clId="{EA4F6FC1-1534-4910-8656-116593C89CD2}" dt="2022-04-17T08:28:51.898" v="1213" actId="1076"/>
        <pc:sldMkLst>
          <pc:docMk/>
          <pc:sldMk cId="210727143" sldId="386"/>
        </pc:sldMkLst>
        <pc:spChg chg="del mod">
          <ac:chgData name="Yao-chien Chen" userId="9e9f84eda89023ab" providerId="LiveId" clId="{EA4F6FC1-1534-4910-8656-116593C89CD2}" dt="2022-04-17T08:21:28.831" v="1199"/>
          <ac:spMkLst>
            <pc:docMk/>
            <pc:sldMk cId="210727143" sldId="386"/>
            <ac:spMk id="3" creationId="{A2985E8C-71E9-468D-BE7C-38165C7D4060}"/>
          </ac:spMkLst>
        </pc:spChg>
        <pc:spChg chg="add mod">
          <ac:chgData name="Yao-chien Chen" userId="9e9f84eda89023ab" providerId="LiveId" clId="{EA4F6FC1-1534-4910-8656-116593C89CD2}" dt="2022-04-17T08:28:51.898" v="1213" actId="1076"/>
          <ac:spMkLst>
            <pc:docMk/>
            <pc:sldMk cId="210727143" sldId="386"/>
            <ac:spMk id="8" creationId="{3B1FB0D0-11C9-474F-9CBE-9627F4358424}"/>
          </ac:spMkLst>
        </pc:spChg>
        <pc:picChg chg="add mod">
          <ac:chgData name="Yao-chien Chen" userId="9e9f84eda89023ab" providerId="LiveId" clId="{EA4F6FC1-1534-4910-8656-116593C89CD2}" dt="2022-04-17T08:28:44.479" v="1212" actId="1076"/>
          <ac:picMkLst>
            <pc:docMk/>
            <pc:sldMk cId="210727143" sldId="386"/>
            <ac:picMk id="2" creationId="{A3EEF0B0-BD14-4E75-9F93-22DAE7854661}"/>
          </ac:picMkLst>
        </pc:picChg>
      </pc:sldChg>
      <pc:sldChg chg="new del">
        <pc:chgData name="Yao-chien Chen" userId="9e9f84eda89023ab" providerId="LiveId" clId="{EA4F6FC1-1534-4910-8656-116593C89CD2}" dt="2022-04-17T08:21:01.987" v="1196" actId="2696"/>
        <pc:sldMkLst>
          <pc:docMk/>
          <pc:sldMk cId="1144214925" sldId="386"/>
        </pc:sldMkLst>
      </pc:sldChg>
      <pc:sldChg chg="delSp modSp add mod ord">
        <pc:chgData name="Yao-chien Chen" userId="9e9f84eda89023ab" providerId="LiveId" clId="{EA4F6FC1-1534-4910-8656-116593C89CD2}" dt="2022-04-17T08:42:11.388" v="1219"/>
        <pc:sldMkLst>
          <pc:docMk/>
          <pc:sldMk cId="1137679164" sldId="387"/>
        </pc:sldMkLst>
        <pc:spChg chg="del mod">
          <ac:chgData name="Yao-chien Chen" userId="9e9f84eda89023ab" providerId="LiveId" clId="{EA4F6FC1-1534-4910-8656-116593C89CD2}" dt="2022-04-17T08:42:09.098" v="1217"/>
          <ac:spMkLst>
            <pc:docMk/>
            <pc:sldMk cId="1137679164" sldId="387"/>
            <ac:spMk id="8" creationId="{3B1FB0D0-11C9-474F-9CBE-9627F4358424}"/>
          </ac:spMkLst>
        </pc:spChg>
      </pc:sldChg>
      <pc:sldChg chg="modSp add del mod">
        <pc:chgData name="Yao-chien Chen" userId="9e9f84eda89023ab" providerId="LiveId" clId="{EA4F6FC1-1534-4910-8656-116593C89CD2}" dt="2022-04-17T11:59:06.652" v="1818" actId="2696"/>
        <pc:sldMkLst>
          <pc:docMk/>
          <pc:sldMk cId="2719229928" sldId="388"/>
        </pc:sldMkLst>
        <pc:spChg chg="mod">
          <ac:chgData name="Yao-chien Chen" userId="9e9f84eda89023ab" providerId="LiveId" clId="{EA4F6FC1-1534-4910-8656-116593C89CD2}" dt="2022-04-17T08:42:41.502" v="1221" actId="6549"/>
          <ac:spMkLst>
            <pc:docMk/>
            <pc:sldMk cId="2719229928" sldId="388"/>
            <ac:spMk id="2" creationId="{C385EA32-56A4-48F8-AB5F-221A0C4A2A32}"/>
          </ac:spMkLst>
        </pc:spChg>
        <pc:spChg chg="mod">
          <ac:chgData name="Yao-chien Chen" userId="9e9f84eda89023ab" providerId="LiveId" clId="{EA4F6FC1-1534-4910-8656-116593C89CD2}" dt="2022-04-17T11:58:51.194" v="1817" actId="20577"/>
          <ac:spMkLst>
            <pc:docMk/>
            <pc:sldMk cId="2719229928" sldId="388"/>
            <ac:spMk id="3" creationId="{A2985E8C-71E9-468D-BE7C-38165C7D4060}"/>
          </ac:spMkLst>
        </pc:spChg>
      </pc:sldChg>
      <pc:sldChg chg="addSp delSp modSp add mod modClrScheme chgLayout">
        <pc:chgData name="Yao-chien Chen" userId="9e9f84eda89023ab" providerId="LiveId" clId="{EA4F6FC1-1534-4910-8656-116593C89CD2}" dt="2022-04-17T08:55:04.931" v="1286"/>
        <pc:sldMkLst>
          <pc:docMk/>
          <pc:sldMk cId="1986095786" sldId="389"/>
        </pc:sldMkLst>
        <pc:spChg chg="add mod ord">
          <ac:chgData name="Yao-chien Chen" userId="9e9f84eda89023ab" providerId="LiveId" clId="{EA4F6FC1-1534-4910-8656-116593C89CD2}" dt="2022-04-17T08:51:25.616" v="1230" actId="27636"/>
          <ac:spMkLst>
            <pc:docMk/>
            <pc:sldMk cId="1986095786" sldId="389"/>
            <ac:spMk id="3" creationId="{382D59B5-12D2-47C8-8B01-E8CF2AB13DB2}"/>
          </ac:spMkLst>
        </pc:spChg>
        <pc:spChg chg="mod ord">
          <ac:chgData name="Yao-chien Chen" userId="9e9f84eda89023ab" providerId="LiveId" clId="{EA4F6FC1-1534-4910-8656-116593C89CD2}" dt="2022-04-17T08:51:10.313" v="1225" actId="700"/>
          <ac:spMkLst>
            <pc:docMk/>
            <pc:sldMk cId="1986095786" sldId="389"/>
            <ac:spMk id="4" creationId="{A6C9042E-9723-488B-8432-96E1ED7CFD41}"/>
          </ac:spMkLst>
        </pc:spChg>
        <pc:spChg chg="mod ord">
          <ac:chgData name="Yao-chien Chen" userId="9e9f84eda89023ab" providerId="LiveId" clId="{EA4F6FC1-1534-4910-8656-116593C89CD2}" dt="2022-04-17T08:51:10.313" v="1225" actId="700"/>
          <ac:spMkLst>
            <pc:docMk/>
            <pc:sldMk cId="1986095786" sldId="389"/>
            <ac:spMk id="5" creationId="{13615CC7-8550-4685-A0F5-949C94A04979}"/>
          </ac:spMkLst>
        </pc:spChg>
        <pc:spChg chg="mod ord">
          <ac:chgData name="Yao-chien Chen" userId="9e9f84eda89023ab" providerId="LiveId" clId="{EA4F6FC1-1534-4910-8656-116593C89CD2}" dt="2022-04-17T08:51:10.313" v="1225" actId="700"/>
          <ac:spMkLst>
            <pc:docMk/>
            <pc:sldMk cId="1986095786" sldId="389"/>
            <ac:spMk id="6" creationId="{C955698F-6343-43E1-B172-8ED618BE112B}"/>
          </ac:spMkLst>
        </pc:spChg>
        <pc:spChg chg="add mod ord">
          <ac:chgData name="Yao-chien Chen" userId="9e9f84eda89023ab" providerId="LiveId" clId="{EA4F6FC1-1534-4910-8656-116593C89CD2}" dt="2022-04-17T08:54:50.892" v="1284" actId="6549"/>
          <ac:spMkLst>
            <pc:docMk/>
            <pc:sldMk cId="1986095786" sldId="389"/>
            <ac:spMk id="7" creationId="{3E43043B-2E73-4B03-AE66-F5E80C5FFBC4}"/>
          </ac:spMkLst>
        </pc:spChg>
        <pc:spChg chg="del mod">
          <ac:chgData name="Yao-chien Chen" userId="9e9f84eda89023ab" providerId="LiveId" clId="{EA4F6FC1-1534-4910-8656-116593C89CD2}" dt="2022-04-17T08:55:04.931" v="1286"/>
          <ac:spMkLst>
            <pc:docMk/>
            <pc:sldMk cId="1986095786" sldId="389"/>
            <ac:spMk id="8" creationId="{3B1FB0D0-11C9-474F-9CBE-9627F4358424}"/>
          </ac:spMkLst>
        </pc:spChg>
        <pc:picChg chg="del">
          <ac:chgData name="Yao-chien Chen" userId="9e9f84eda89023ab" providerId="LiveId" clId="{EA4F6FC1-1534-4910-8656-116593C89CD2}" dt="2022-04-17T08:51:06.959" v="1224" actId="478"/>
          <ac:picMkLst>
            <pc:docMk/>
            <pc:sldMk cId="1986095786" sldId="389"/>
            <ac:picMk id="2" creationId="{A3EEF0B0-BD14-4E75-9F93-22DAE7854661}"/>
          </ac:picMkLst>
        </pc:picChg>
      </pc:sldChg>
      <pc:sldChg chg="modSp add del mod">
        <pc:chgData name="Yao-chien Chen" userId="9e9f84eda89023ab" providerId="LiveId" clId="{EA4F6FC1-1534-4910-8656-116593C89CD2}" dt="2022-04-17T10:32:27.401" v="1502" actId="2696"/>
        <pc:sldMkLst>
          <pc:docMk/>
          <pc:sldMk cId="3621600643" sldId="390"/>
        </pc:sldMkLst>
        <pc:spChg chg="mod">
          <ac:chgData name="Yao-chien Chen" userId="9e9f84eda89023ab" providerId="LiveId" clId="{EA4F6FC1-1534-4910-8656-116593C89CD2}" dt="2022-04-17T09:00:26.725" v="1307" actId="20577"/>
          <ac:spMkLst>
            <pc:docMk/>
            <pc:sldMk cId="3621600643" sldId="390"/>
            <ac:spMk id="3" creationId="{A2985E8C-71E9-468D-BE7C-38165C7D4060}"/>
          </ac:spMkLst>
        </pc:spChg>
      </pc:sldChg>
      <pc:sldChg chg="addSp delSp modSp add mod modClrScheme chgLayout">
        <pc:chgData name="Yao-chien Chen" userId="9e9f84eda89023ab" providerId="LiveId" clId="{EA4F6FC1-1534-4910-8656-116593C89CD2}" dt="2022-04-17T12:37:26.355" v="1991" actId="1076"/>
        <pc:sldMkLst>
          <pc:docMk/>
          <pc:sldMk cId="1191960153" sldId="391"/>
        </pc:sldMkLst>
        <pc:spChg chg="del mod">
          <ac:chgData name="Yao-chien Chen" userId="9e9f84eda89023ab" providerId="LiveId" clId="{EA4F6FC1-1534-4910-8656-116593C89CD2}" dt="2022-04-17T09:58:16.938" v="1311" actId="700"/>
          <ac:spMkLst>
            <pc:docMk/>
            <pc:sldMk cId="1191960153" sldId="391"/>
            <ac:spMk id="2" creationId="{1E793D20-A0A7-4D90-9605-BB937046E38C}"/>
          </ac:spMkLst>
        </pc:spChg>
        <pc:spChg chg="del mod">
          <ac:chgData name="Yao-chien Chen" userId="9e9f84eda89023ab" providerId="LiveId" clId="{EA4F6FC1-1534-4910-8656-116593C89CD2}" dt="2022-04-17T09:58:16.938" v="1311" actId="700"/>
          <ac:spMkLst>
            <pc:docMk/>
            <pc:sldMk cId="1191960153" sldId="391"/>
            <ac:spMk id="3" creationId="{A2985E8C-71E9-468D-BE7C-38165C7D4060}"/>
          </ac:spMkLst>
        </pc:spChg>
        <pc:spChg chg="mod ord">
          <ac:chgData name="Yao-chien Chen" userId="9e9f84eda89023ab" providerId="LiveId" clId="{EA4F6FC1-1534-4910-8656-116593C89CD2}" dt="2022-04-17T09:58:16.938" v="1311" actId="700"/>
          <ac:spMkLst>
            <pc:docMk/>
            <pc:sldMk cId="1191960153" sldId="391"/>
            <ac:spMk id="4" creationId="{A6C9042E-9723-488B-8432-96E1ED7CFD41}"/>
          </ac:spMkLst>
        </pc:spChg>
        <pc:spChg chg="mod ord">
          <ac:chgData name="Yao-chien Chen" userId="9e9f84eda89023ab" providerId="LiveId" clId="{EA4F6FC1-1534-4910-8656-116593C89CD2}" dt="2022-04-17T09:58:16.938" v="1311" actId="700"/>
          <ac:spMkLst>
            <pc:docMk/>
            <pc:sldMk cId="1191960153" sldId="391"/>
            <ac:spMk id="5" creationId="{13615CC7-8550-4685-A0F5-949C94A04979}"/>
          </ac:spMkLst>
        </pc:spChg>
        <pc:spChg chg="mod ord">
          <ac:chgData name="Yao-chien Chen" userId="9e9f84eda89023ab" providerId="LiveId" clId="{EA4F6FC1-1534-4910-8656-116593C89CD2}" dt="2022-04-17T09:58:16.938" v="1311" actId="700"/>
          <ac:spMkLst>
            <pc:docMk/>
            <pc:sldMk cId="1191960153" sldId="391"/>
            <ac:spMk id="6" creationId="{C955698F-6343-43E1-B172-8ED618BE112B}"/>
          </ac:spMkLst>
        </pc:spChg>
        <pc:spChg chg="add mod">
          <ac:chgData name="Yao-chien Chen" userId="9e9f84eda89023ab" providerId="LiveId" clId="{EA4F6FC1-1534-4910-8656-116593C89CD2}" dt="2022-04-17T12:37:24.769" v="1990" actId="1076"/>
          <ac:spMkLst>
            <pc:docMk/>
            <pc:sldMk cId="1191960153" sldId="391"/>
            <ac:spMk id="9" creationId="{826BC390-3510-452B-A472-45D063A31E6B}"/>
          </ac:spMkLst>
        </pc:spChg>
        <pc:picChg chg="add mod">
          <ac:chgData name="Yao-chien Chen" userId="9e9f84eda89023ab" providerId="LiveId" clId="{EA4F6FC1-1534-4910-8656-116593C89CD2}" dt="2022-04-17T12:37:26.355" v="1991" actId="1076"/>
          <ac:picMkLst>
            <pc:docMk/>
            <pc:sldMk cId="1191960153" sldId="391"/>
            <ac:picMk id="7" creationId="{0A0A5381-F858-460B-B265-95A28DC8F54B}"/>
          </ac:picMkLst>
        </pc:picChg>
      </pc:sldChg>
      <pc:sldChg chg="addSp modSp add mod">
        <pc:chgData name="Yao-chien Chen" userId="9e9f84eda89023ab" providerId="LiveId" clId="{EA4F6FC1-1534-4910-8656-116593C89CD2}" dt="2022-04-17T12:38:18.776" v="1997" actId="1076"/>
        <pc:sldMkLst>
          <pc:docMk/>
          <pc:sldMk cId="1254327535" sldId="392"/>
        </pc:sldMkLst>
        <pc:spChg chg="add mod">
          <ac:chgData name="Yao-chien Chen" userId="9e9f84eda89023ab" providerId="LiveId" clId="{EA4F6FC1-1534-4910-8656-116593C89CD2}" dt="2022-04-17T11:24:09.414" v="1746" actId="1076"/>
          <ac:spMkLst>
            <pc:docMk/>
            <pc:sldMk cId="1254327535" sldId="392"/>
            <ac:spMk id="8" creationId="{84718392-8A88-4A32-A8F0-4D254E759CC9}"/>
          </ac:spMkLst>
        </pc:spChg>
        <pc:spChg chg="mod">
          <ac:chgData name="Yao-chien Chen" userId="9e9f84eda89023ab" providerId="LiveId" clId="{EA4F6FC1-1534-4910-8656-116593C89CD2}" dt="2022-04-17T12:38:09.684" v="1995" actId="1076"/>
          <ac:spMkLst>
            <pc:docMk/>
            <pc:sldMk cId="1254327535" sldId="392"/>
            <ac:spMk id="9" creationId="{826BC390-3510-452B-A472-45D063A31E6B}"/>
          </ac:spMkLst>
        </pc:spChg>
        <pc:picChg chg="mod">
          <ac:chgData name="Yao-chien Chen" userId="9e9f84eda89023ab" providerId="LiveId" clId="{EA4F6FC1-1534-4910-8656-116593C89CD2}" dt="2022-04-17T12:38:18.776" v="1997" actId="1076"/>
          <ac:picMkLst>
            <pc:docMk/>
            <pc:sldMk cId="1254327535" sldId="392"/>
            <ac:picMk id="7" creationId="{0A0A5381-F858-460B-B265-95A28DC8F54B}"/>
          </ac:picMkLst>
        </pc:picChg>
      </pc:sldChg>
      <pc:sldChg chg="addSp modSp add del mod">
        <pc:chgData name="Yao-chien Chen" userId="9e9f84eda89023ab" providerId="LiveId" clId="{EA4F6FC1-1534-4910-8656-116593C89CD2}" dt="2022-04-17T11:22:10.720" v="1744" actId="2696"/>
        <pc:sldMkLst>
          <pc:docMk/>
          <pc:sldMk cId="4046431097" sldId="393"/>
        </pc:sldMkLst>
        <pc:spChg chg="add mod">
          <ac:chgData name="Yao-chien Chen" userId="9e9f84eda89023ab" providerId="LiveId" clId="{EA4F6FC1-1534-4910-8656-116593C89CD2}" dt="2022-04-17T10:36:58.588" v="1513" actId="20577"/>
          <ac:spMkLst>
            <pc:docMk/>
            <pc:sldMk cId="4046431097" sldId="393"/>
            <ac:spMk id="2" creationId="{0D648A6B-90EC-4B6E-B193-70196567C419}"/>
          </ac:spMkLst>
        </pc:spChg>
        <pc:spChg chg="mod">
          <ac:chgData name="Yao-chien Chen" userId="9e9f84eda89023ab" providerId="LiveId" clId="{EA4F6FC1-1534-4910-8656-116593C89CD2}" dt="2022-04-17T10:37:02.761" v="1514" actId="20577"/>
          <ac:spMkLst>
            <pc:docMk/>
            <pc:sldMk cId="4046431097" sldId="393"/>
            <ac:spMk id="3" creationId="{A2985E8C-71E9-468D-BE7C-38165C7D4060}"/>
          </ac:spMkLst>
        </pc:spChg>
      </pc:sldChg>
      <pc:sldChg chg="modSp add mod ord">
        <pc:chgData name="Yao-chien Chen" userId="9e9f84eda89023ab" providerId="LiveId" clId="{EA4F6FC1-1534-4910-8656-116593C89CD2}" dt="2022-04-17T10:40:11.229" v="1542" actId="20577"/>
        <pc:sldMkLst>
          <pc:docMk/>
          <pc:sldMk cId="3746440969" sldId="394"/>
        </pc:sldMkLst>
        <pc:spChg chg="mod">
          <ac:chgData name="Yao-chien Chen" userId="9e9f84eda89023ab" providerId="LiveId" clId="{EA4F6FC1-1534-4910-8656-116593C89CD2}" dt="2022-04-17T10:40:11.229" v="1542" actId="20577"/>
          <ac:spMkLst>
            <pc:docMk/>
            <pc:sldMk cId="3746440969" sldId="394"/>
            <ac:spMk id="2" creationId="{0D648A6B-90EC-4B6E-B193-70196567C419}"/>
          </ac:spMkLst>
        </pc:spChg>
      </pc:sldChg>
      <pc:sldChg chg="modSp add mod">
        <pc:chgData name="Yao-chien Chen" userId="9e9f84eda89023ab" providerId="LiveId" clId="{EA4F6FC1-1534-4910-8656-116593C89CD2}" dt="2022-04-17T10:42:33.245" v="1551" actId="20577"/>
        <pc:sldMkLst>
          <pc:docMk/>
          <pc:sldMk cId="17408690" sldId="395"/>
        </pc:sldMkLst>
        <pc:spChg chg="mod">
          <ac:chgData name="Yao-chien Chen" userId="9e9f84eda89023ab" providerId="LiveId" clId="{EA4F6FC1-1534-4910-8656-116593C89CD2}" dt="2022-04-17T10:42:11.692" v="1544" actId="2711"/>
          <ac:spMkLst>
            <pc:docMk/>
            <pc:sldMk cId="17408690" sldId="395"/>
            <ac:spMk id="3" creationId="{A2985E8C-71E9-468D-BE7C-38165C7D4060}"/>
          </ac:spMkLst>
        </pc:spChg>
        <pc:spChg chg="mod">
          <ac:chgData name="Yao-chien Chen" userId="9e9f84eda89023ab" providerId="LiveId" clId="{EA4F6FC1-1534-4910-8656-116593C89CD2}" dt="2022-04-17T10:42:33.245" v="1551" actId="20577"/>
          <ac:spMkLst>
            <pc:docMk/>
            <pc:sldMk cId="17408690" sldId="395"/>
            <ac:spMk id="7" creationId="{08081838-7CE9-4DEB-8921-84F8B472565C}"/>
          </ac:spMkLst>
        </pc:spChg>
      </pc:sldChg>
      <pc:sldChg chg="addSp modSp add del mod">
        <pc:chgData name="Yao-chien Chen" userId="9e9f84eda89023ab" providerId="LiveId" clId="{EA4F6FC1-1534-4910-8656-116593C89CD2}" dt="2022-04-17T10:39:57.314" v="1538" actId="2696"/>
        <pc:sldMkLst>
          <pc:docMk/>
          <pc:sldMk cId="2739205102" sldId="395"/>
        </pc:sldMkLst>
        <pc:spChg chg="mod">
          <ac:chgData name="Yao-chien Chen" userId="9e9f84eda89023ab" providerId="LiveId" clId="{EA4F6FC1-1534-4910-8656-116593C89CD2}" dt="2022-04-17T10:38:01.309" v="1519" actId="1076"/>
          <ac:spMkLst>
            <pc:docMk/>
            <pc:sldMk cId="2739205102" sldId="395"/>
            <ac:spMk id="3" creationId="{A2985E8C-71E9-468D-BE7C-38165C7D4060}"/>
          </ac:spMkLst>
        </pc:spChg>
        <pc:spChg chg="add mod">
          <ac:chgData name="Yao-chien Chen" userId="9e9f84eda89023ab" providerId="LiveId" clId="{EA4F6FC1-1534-4910-8656-116593C89CD2}" dt="2022-04-17T10:38:18.563" v="1526" actId="20577"/>
          <ac:spMkLst>
            <pc:docMk/>
            <pc:sldMk cId="2739205102" sldId="395"/>
            <ac:spMk id="7" creationId="{B64D7DBC-960C-4BC7-AA5C-29DD56FB84B2}"/>
          </ac:spMkLst>
        </pc:spChg>
      </pc:sldChg>
      <pc:sldChg chg="modSp add mod">
        <pc:chgData name="Yao-chien Chen" userId="9e9f84eda89023ab" providerId="LiveId" clId="{EA4F6FC1-1534-4910-8656-116593C89CD2}" dt="2022-04-17T10:52:01.214" v="1670" actId="6549"/>
        <pc:sldMkLst>
          <pc:docMk/>
          <pc:sldMk cId="1706764585" sldId="396"/>
        </pc:sldMkLst>
        <pc:spChg chg="mod">
          <ac:chgData name="Yao-chien Chen" userId="9e9f84eda89023ab" providerId="LiveId" clId="{EA4F6FC1-1534-4910-8656-116593C89CD2}" dt="2022-04-17T10:52:01.214" v="1670" actId="6549"/>
          <ac:spMkLst>
            <pc:docMk/>
            <pc:sldMk cId="1706764585" sldId="396"/>
            <ac:spMk id="3" creationId="{A2985E8C-71E9-468D-BE7C-38165C7D4060}"/>
          </ac:spMkLst>
        </pc:spChg>
      </pc:sldChg>
      <pc:sldChg chg="addSp modSp add mod">
        <pc:chgData name="Yao-chien Chen" userId="9e9f84eda89023ab" providerId="LiveId" clId="{EA4F6FC1-1534-4910-8656-116593C89CD2}" dt="2022-04-17T11:20:27.206" v="1739" actId="20577"/>
        <pc:sldMkLst>
          <pc:docMk/>
          <pc:sldMk cId="837785450" sldId="397"/>
        </pc:sldMkLst>
        <pc:spChg chg="mod">
          <ac:chgData name="Yao-chien Chen" userId="9e9f84eda89023ab" providerId="LiveId" clId="{EA4F6FC1-1534-4910-8656-116593C89CD2}" dt="2022-04-17T11:20:16.824" v="1732" actId="1076"/>
          <ac:spMkLst>
            <pc:docMk/>
            <pc:sldMk cId="837785450" sldId="397"/>
            <ac:spMk id="3" creationId="{A2985E8C-71E9-468D-BE7C-38165C7D4060}"/>
          </ac:spMkLst>
        </pc:spChg>
        <pc:spChg chg="add mod">
          <ac:chgData name="Yao-chien Chen" userId="9e9f84eda89023ab" providerId="LiveId" clId="{EA4F6FC1-1534-4910-8656-116593C89CD2}" dt="2022-04-17T11:20:27.206" v="1739" actId="20577"/>
          <ac:spMkLst>
            <pc:docMk/>
            <pc:sldMk cId="837785450" sldId="397"/>
            <ac:spMk id="7" creationId="{A2ED4389-DC13-45D6-B218-65C085A75D37}"/>
          </ac:spMkLst>
        </pc:spChg>
      </pc:sldChg>
      <pc:sldChg chg="add del">
        <pc:chgData name="Yao-chien Chen" userId="9e9f84eda89023ab" providerId="LiveId" clId="{EA4F6FC1-1534-4910-8656-116593C89CD2}" dt="2022-04-17T10:58:38.726" v="1671" actId="2696"/>
        <pc:sldMkLst>
          <pc:docMk/>
          <pc:sldMk cId="4073619979" sldId="397"/>
        </pc:sldMkLst>
      </pc:sldChg>
      <pc:sldChg chg="addSp modSp add mod">
        <pc:chgData name="Yao-chien Chen" userId="9e9f84eda89023ab" providerId="LiveId" clId="{EA4F6FC1-1534-4910-8656-116593C89CD2}" dt="2022-04-17T11:20:39.394" v="1741" actId="1076"/>
        <pc:sldMkLst>
          <pc:docMk/>
          <pc:sldMk cId="1036964970" sldId="398"/>
        </pc:sldMkLst>
        <pc:spChg chg="mod">
          <ac:chgData name="Yao-chien Chen" userId="9e9f84eda89023ab" providerId="LiveId" clId="{EA4F6FC1-1534-4910-8656-116593C89CD2}" dt="2022-04-17T11:20:34.839" v="1740" actId="1076"/>
          <ac:spMkLst>
            <pc:docMk/>
            <pc:sldMk cId="1036964970" sldId="398"/>
            <ac:spMk id="3" creationId="{A2985E8C-71E9-468D-BE7C-38165C7D4060}"/>
          </ac:spMkLst>
        </pc:spChg>
        <pc:spChg chg="add mod">
          <ac:chgData name="Yao-chien Chen" userId="9e9f84eda89023ab" providerId="LiveId" clId="{EA4F6FC1-1534-4910-8656-116593C89CD2}" dt="2022-04-17T11:20:39.394" v="1741" actId="1076"/>
          <ac:spMkLst>
            <pc:docMk/>
            <pc:sldMk cId="1036964970" sldId="398"/>
            <ac:spMk id="7" creationId="{36791879-E6D3-4026-8D8A-A1BA00D8BE40}"/>
          </ac:spMkLst>
        </pc:spChg>
      </pc:sldChg>
      <pc:sldChg chg="modSp add mod">
        <pc:chgData name="Yao-chien Chen" userId="9e9f84eda89023ab" providerId="LiveId" clId="{EA4F6FC1-1534-4910-8656-116593C89CD2}" dt="2022-04-17T11:19:35.636" v="1715"/>
        <pc:sldMkLst>
          <pc:docMk/>
          <pc:sldMk cId="2228444262" sldId="399"/>
        </pc:sldMkLst>
        <pc:spChg chg="mod">
          <ac:chgData name="Yao-chien Chen" userId="9e9f84eda89023ab" providerId="LiveId" clId="{EA4F6FC1-1534-4910-8656-116593C89CD2}" dt="2022-04-17T11:19:35.636" v="1715"/>
          <ac:spMkLst>
            <pc:docMk/>
            <pc:sldMk cId="2228444262" sldId="399"/>
            <ac:spMk id="2" creationId="{13C77ACA-EFF9-47B5-9761-D577E11D4C48}"/>
          </ac:spMkLst>
        </pc:spChg>
        <pc:spChg chg="mod">
          <ac:chgData name="Yao-chien Chen" userId="9e9f84eda89023ab" providerId="LiveId" clId="{EA4F6FC1-1534-4910-8656-116593C89CD2}" dt="2022-04-17T11:04:19.467" v="1678" actId="2711"/>
          <ac:spMkLst>
            <pc:docMk/>
            <pc:sldMk cId="2228444262" sldId="399"/>
            <ac:spMk id="3" creationId="{A2985E8C-71E9-468D-BE7C-38165C7D4060}"/>
          </ac:spMkLst>
        </pc:spChg>
      </pc:sldChg>
      <pc:sldChg chg="new del">
        <pc:chgData name="Yao-chien Chen" userId="9e9f84eda89023ab" providerId="LiveId" clId="{EA4F6FC1-1534-4910-8656-116593C89CD2}" dt="2022-04-17T11:18:16.669" v="1680" actId="680"/>
        <pc:sldMkLst>
          <pc:docMk/>
          <pc:sldMk cId="24384980" sldId="400"/>
        </pc:sldMkLst>
      </pc:sldChg>
      <pc:sldChg chg="modSp add mod ord chgLayout">
        <pc:chgData name="Yao-chien Chen" userId="9e9f84eda89023ab" providerId="LiveId" clId="{EA4F6FC1-1534-4910-8656-116593C89CD2}" dt="2022-04-17T11:31:01.739" v="1814" actId="700"/>
        <pc:sldMkLst>
          <pc:docMk/>
          <pc:sldMk cId="1532422640" sldId="400"/>
        </pc:sldMkLst>
        <pc:spChg chg="mod ord">
          <ac:chgData name="Yao-chien Chen" userId="9e9f84eda89023ab" providerId="LiveId" clId="{EA4F6FC1-1534-4910-8656-116593C89CD2}" dt="2022-04-17T11:31:01.739" v="1814" actId="700"/>
          <ac:spMkLst>
            <pc:docMk/>
            <pc:sldMk cId="1532422640" sldId="400"/>
            <ac:spMk id="2" creationId="{13C77ACA-EFF9-47B5-9761-D577E11D4C48}"/>
          </ac:spMkLst>
        </pc:spChg>
        <pc:spChg chg="mod ord">
          <ac:chgData name="Yao-chien Chen" userId="9e9f84eda89023ab" providerId="LiveId" clId="{EA4F6FC1-1534-4910-8656-116593C89CD2}" dt="2022-04-17T11:31:01.739" v="1814" actId="700"/>
          <ac:spMkLst>
            <pc:docMk/>
            <pc:sldMk cId="1532422640" sldId="400"/>
            <ac:spMk id="3" creationId="{A2985E8C-71E9-468D-BE7C-38165C7D4060}"/>
          </ac:spMkLst>
        </pc:spChg>
        <pc:spChg chg="mod ord">
          <ac:chgData name="Yao-chien Chen" userId="9e9f84eda89023ab" providerId="LiveId" clId="{EA4F6FC1-1534-4910-8656-116593C89CD2}" dt="2022-04-17T11:31:01.739" v="1814" actId="700"/>
          <ac:spMkLst>
            <pc:docMk/>
            <pc:sldMk cId="1532422640" sldId="400"/>
            <ac:spMk id="4" creationId="{A6C9042E-9723-488B-8432-96E1ED7CFD41}"/>
          </ac:spMkLst>
        </pc:spChg>
        <pc:spChg chg="mod ord">
          <ac:chgData name="Yao-chien Chen" userId="9e9f84eda89023ab" providerId="LiveId" clId="{EA4F6FC1-1534-4910-8656-116593C89CD2}" dt="2022-04-17T11:31:01.739" v="1814" actId="700"/>
          <ac:spMkLst>
            <pc:docMk/>
            <pc:sldMk cId="1532422640" sldId="400"/>
            <ac:spMk id="5" creationId="{13615CC7-8550-4685-A0F5-949C94A04979}"/>
          </ac:spMkLst>
        </pc:spChg>
        <pc:spChg chg="mod ord">
          <ac:chgData name="Yao-chien Chen" userId="9e9f84eda89023ab" providerId="LiveId" clId="{EA4F6FC1-1534-4910-8656-116593C89CD2}" dt="2022-04-17T11:31:01.739" v="1814" actId="700"/>
          <ac:spMkLst>
            <pc:docMk/>
            <pc:sldMk cId="1532422640" sldId="400"/>
            <ac:spMk id="6" creationId="{C955698F-6343-43E1-B172-8ED618BE112B}"/>
          </ac:spMkLst>
        </pc:spChg>
      </pc:sldChg>
      <pc:sldChg chg="modSp add del mod">
        <pc:chgData name="Yao-chien Chen" userId="9e9f84eda89023ab" providerId="LiveId" clId="{EA4F6FC1-1534-4910-8656-116593C89CD2}" dt="2022-04-17T11:18:31.339" v="1683" actId="2696"/>
        <pc:sldMkLst>
          <pc:docMk/>
          <pc:sldMk cId="3804548119" sldId="400"/>
        </pc:sldMkLst>
        <pc:spChg chg="mod">
          <ac:chgData name="Yao-chien Chen" userId="9e9f84eda89023ab" providerId="LiveId" clId="{EA4F6FC1-1534-4910-8656-116593C89CD2}" dt="2022-04-17T11:18:24.179" v="1682" actId="6549"/>
          <ac:spMkLst>
            <pc:docMk/>
            <pc:sldMk cId="3804548119" sldId="400"/>
            <ac:spMk id="3" creationId="{A2985E8C-71E9-468D-BE7C-38165C7D4060}"/>
          </ac:spMkLst>
        </pc:spChg>
      </pc:sldChg>
      <pc:sldChg chg="modSp add mod">
        <pc:chgData name="Yao-chien Chen" userId="9e9f84eda89023ab" providerId="LiveId" clId="{EA4F6FC1-1534-4910-8656-116593C89CD2}" dt="2022-04-17T12:18:00.950" v="1871" actId="403"/>
        <pc:sldMkLst>
          <pc:docMk/>
          <pc:sldMk cId="3596293125" sldId="401"/>
        </pc:sldMkLst>
        <pc:spChg chg="mod">
          <ac:chgData name="Yao-chien Chen" userId="9e9f84eda89023ab" providerId="LiveId" clId="{EA4F6FC1-1534-4910-8656-116593C89CD2}" dt="2022-04-17T12:18:00.950" v="1871" actId="403"/>
          <ac:spMkLst>
            <pc:docMk/>
            <pc:sldMk cId="3596293125" sldId="401"/>
            <ac:spMk id="2" creationId="{C385EA32-56A4-48F8-AB5F-221A0C4A2A32}"/>
          </ac:spMkLst>
        </pc:spChg>
        <pc:spChg chg="mod">
          <ac:chgData name="Yao-chien Chen" userId="9e9f84eda89023ab" providerId="LiveId" clId="{EA4F6FC1-1534-4910-8656-116593C89CD2}" dt="2022-04-17T12:16:46.872" v="1865" actId="6549"/>
          <ac:spMkLst>
            <pc:docMk/>
            <pc:sldMk cId="3596293125" sldId="401"/>
            <ac:spMk id="3" creationId="{A2985E8C-71E9-468D-BE7C-38165C7D4060}"/>
          </ac:spMkLst>
        </pc:spChg>
      </pc:sldChg>
      <pc:sldChg chg="delSp modSp add mod modClrScheme chgLayout">
        <pc:chgData name="Yao-chien Chen" userId="9e9f84eda89023ab" providerId="LiveId" clId="{EA4F6FC1-1534-4910-8656-116593C89CD2}" dt="2022-04-17T12:30:36.820" v="1966" actId="207"/>
        <pc:sldMkLst>
          <pc:docMk/>
          <pc:sldMk cId="1155079246" sldId="402"/>
        </pc:sldMkLst>
        <pc:spChg chg="del mod">
          <ac:chgData name="Yao-chien Chen" userId="9e9f84eda89023ab" providerId="LiveId" clId="{EA4F6FC1-1534-4910-8656-116593C89CD2}" dt="2022-04-17T12:19:00.067" v="1878" actId="700"/>
          <ac:spMkLst>
            <pc:docMk/>
            <pc:sldMk cId="1155079246" sldId="402"/>
            <ac:spMk id="2" creationId="{1E793D20-A0A7-4D90-9605-BB937046E38C}"/>
          </ac:spMkLst>
        </pc:spChg>
        <pc:spChg chg="mod ord">
          <ac:chgData name="Yao-chien Chen" userId="9e9f84eda89023ab" providerId="LiveId" clId="{EA4F6FC1-1534-4910-8656-116593C89CD2}" dt="2022-04-17T12:30:36.820" v="1966" actId="207"/>
          <ac:spMkLst>
            <pc:docMk/>
            <pc:sldMk cId="1155079246" sldId="402"/>
            <ac:spMk id="3" creationId="{A2985E8C-71E9-468D-BE7C-38165C7D4060}"/>
          </ac:spMkLst>
        </pc:spChg>
        <pc:spChg chg="mod ord">
          <ac:chgData name="Yao-chien Chen" userId="9e9f84eda89023ab" providerId="LiveId" clId="{EA4F6FC1-1534-4910-8656-116593C89CD2}" dt="2022-04-17T12:19:00.067" v="1878" actId="700"/>
          <ac:spMkLst>
            <pc:docMk/>
            <pc:sldMk cId="1155079246" sldId="402"/>
            <ac:spMk id="4" creationId="{A6C9042E-9723-488B-8432-96E1ED7CFD41}"/>
          </ac:spMkLst>
        </pc:spChg>
        <pc:spChg chg="mod ord">
          <ac:chgData name="Yao-chien Chen" userId="9e9f84eda89023ab" providerId="LiveId" clId="{EA4F6FC1-1534-4910-8656-116593C89CD2}" dt="2022-04-17T12:19:00.067" v="1878" actId="700"/>
          <ac:spMkLst>
            <pc:docMk/>
            <pc:sldMk cId="1155079246" sldId="402"/>
            <ac:spMk id="5" creationId="{13615CC7-8550-4685-A0F5-949C94A04979}"/>
          </ac:spMkLst>
        </pc:spChg>
        <pc:spChg chg="mod ord">
          <ac:chgData name="Yao-chien Chen" userId="9e9f84eda89023ab" providerId="LiveId" clId="{EA4F6FC1-1534-4910-8656-116593C89CD2}" dt="2022-04-17T12:19:00.067" v="1878" actId="700"/>
          <ac:spMkLst>
            <pc:docMk/>
            <pc:sldMk cId="1155079246" sldId="402"/>
            <ac:spMk id="6" creationId="{C955698F-6343-43E1-B172-8ED618BE112B}"/>
          </ac:spMkLst>
        </pc:spChg>
      </pc:sldChg>
      <pc:sldChg chg="modSp add mod ord">
        <pc:chgData name="Yao-chien Chen" userId="9e9f84eda89023ab" providerId="LiveId" clId="{EA4F6FC1-1534-4910-8656-116593C89CD2}" dt="2022-04-17T12:33:25.371" v="1984"/>
        <pc:sldMkLst>
          <pc:docMk/>
          <pc:sldMk cId="3882760732" sldId="403"/>
        </pc:sldMkLst>
        <pc:spChg chg="mod">
          <ac:chgData name="Yao-chien Chen" userId="9e9f84eda89023ab" providerId="LiveId" clId="{EA4F6FC1-1534-4910-8656-116593C89CD2}" dt="2022-04-17T12:29:47.613" v="1961" actId="14100"/>
          <ac:spMkLst>
            <pc:docMk/>
            <pc:sldMk cId="3882760732" sldId="403"/>
            <ac:spMk id="3" creationId="{A2985E8C-71E9-468D-BE7C-38165C7D4060}"/>
          </ac:spMkLst>
        </pc:spChg>
      </pc:sldChg>
      <pc:sldChg chg="modSp add mod ord">
        <pc:chgData name="Yao-chien Chen" userId="9e9f84eda89023ab" providerId="LiveId" clId="{EA4F6FC1-1534-4910-8656-116593C89CD2}" dt="2022-04-17T12:33:27.768" v="1986"/>
        <pc:sldMkLst>
          <pc:docMk/>
          <pc:sldMk cId="567575158" sldId="404"/>
        </pc:sldMkLst>
        <pc:spChg chg="mod">
          <ac:chgData name="Yao-chien Chen" userId="9e9f84eda89023ab" providerId="LiveId" clId="{EA4F6FC1-1534-4910-8656-116593C89CD2}" dt="2022-04-17T12:33:18.499" v="1982" actId="207"/>
          <ac:spMkLst>
            <pc:docMk/>
            <pc:sldMk cId="567575158" sldId="404"/>
            <ac:spMk id="3" creationId="{A2985E8C-71E9-468D-BE7C-38165C7D4060}"/>
          </ac:spMkLst>
        </pc:spChg>
      </pc:sldChg>
      <pc:sldChg chg="modSp add mod">
        <pc:chgData name="Yao-chien Chen" userId="9e9f84eda89023ab" providerId="LiveId" clId="{EA4F6FC1-1534-4910-8656-116593C89CD2}" dt="2022-04-17T12:29:52.382" v="1962" actId="14100"/>
        <pc:sldMkLst>
          <pc:docMk/>
          <pc:sldMk cId="3856056668" sldId="405"/>
        </pc:sldMkLst>
        <pc:spChg chg="mod">
          <ac:chgData name="Yao-chien Chen" userId="9e9f84eda89023ab" providerId="LiveId" clId="{EA4F6FC1-1534-4910-8656-116593C89CD2}" dt="2022-04-17T12:29:52.382" v="1962" actId="14100"/>
          <ac:spMkLst>
            <pc:docMk/>
            <pc:sldMk cId="3856056668" sldId="405"/>
            <ac:spMk id="3" creationId="{A2985E8C-71E9-468D-BE7C-38165C7D4060}"/>
          </ac:spMkLst>
        </pc:spChg>
      </pc:sldChg>
      <pc:sldChg chg="modSp add mod">
        <pc:chgData name="Yao-chien Chen" userId="9e9f84eda89023ab" providerId="LiveId" clId="{EA4F6FC1-1534-4910-8656-116593C89CD2}" dt="2022-04-17T12:30:19.751" v="1964" actId="207"/>
        <pc:sldMkLst>
          <pc:docMk/>
          <pc:sldMk cId="645327018" sldId="406"/>
        </pc:sldMkLst>
        <pc:spChg chg="mod">
          <ac:chgData name="Yao-chien Chen" userId="9e9f84eda89023ab" providerId="LiveId" clId="{EA4F6FC1-1534-4910-8656-116593C89CD2}" dt="2022-04-17T12:30:19.751" v="1964" actId="207"/>
          <ac:spMkLst>
            <pc:docMk/>
            <pc:sldMk cId="645327018" sldId="406"/>
            <ac:spMk id="3" creationId="{A2985E8C-71E9-468D-BE7C-38165C7D4060}"/>
          </ac:spMkLst>
        </pc:spChg>
      </pc:sldChg>
      <pc:sldChg chg="add">
        <pc:chgData name="Yao-chien Chen" userId="9e9f84eda89023ab" providerId="LiveId" clId="{EA4F6FC1-1534-4910-8656-116593C89CD2}" dt="2022-04-17T12:30:45.933" v="1967"/>
        <pc:sldMkLst>
          <pc:docMk/>
          <pc:sldMk cId="1386615365" sldId="407"/>
        </pc:sldMkLst>
      </pc:sldChg>
      <pc:sldChg chg="add">
        <pc:chgData name="Yao-chien Chen" userId="9e9f84eda89023ab" providerId="LiveId" clId="{EA4F6FC1-1534-4910-8656-116593C89CD2}" dt="2022-04-17T12:33:43.135" v="1987"/>
        <pc:sldMkLst>
          <pc:docMk/>
          <pc:sldMk cId="964658260" sldId="40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E25729-3BF2-4F20-A7D2-9A9DB39E23BC}" type="datetimeFigureOut">
              <a:rPr lang="en-US" smtClean="0"/>
              <a:t>4/17/2022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56B2B75-D5FD-47A2-B343-A869EB0ECCF6}" type="slidenum">
              <a:rPr lang="en-US" smtClean="0"/>
              <a:t>‹#›</a:t>
            </a:fld>
            <a:endParaRPr lang="en-US"/>
          </a:p>
        </p:txBody>
      </p:sp>
    </p:spTree>
    <p:extLst>
      <p:ext uri="{BB962C8B-B14F-4D97-AF65-F5344CB8AC3E}">
        <p14:creationId xmlns:p14="http://schemas.microsoft.com/office/powerpoint/2010/main" val="2523323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38A4E6-5FCD-4DE9-9646-C175C9BBC5F2}" type="datetime1">
              <a:rPr lang="en-US" smtClean="0"/>
              <a:t>4/17/2022</a:t>
            </a:fld>
            <a:endParaRPr lang="en-US" dirty="0"/>
          </a:p>
        </p:txBody>
      </p:sp>
      <p:sp>
        <p:nvSpPr>
          <p:cNvPr id="5" name="Footer Placeholder 4"/>
          <p:cNvSpPr>
            <a:spLocks noGrp="1"/>
          </p:cNvSpPr>
          <p:nvPr>
            <p:ph type="ftr" sz="quarter" idx="11"/>
          </p:nvPr>
        </p:nvSpPr>
        <p:spPr/>
        <p:txBody>
          <a:bodyPr/>
          <a:lstStyle/>
          <a:p>
            <a:r>
              <a:rPr lang="zh-TW" altLang="en-US"/>
              <a:t>主，我在這裡    陳堯健牧師</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524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1D2F72-9DE4-4341-9912-2DD08E8C9DED}" type="datetime1">
              <a:rPr lang="en-US" smtClean="0"/>
              <a:t>4/17/2022</a:t>
            </a:fld>
            <a:endParaRPr lang="en-US" dirty="0"/>
          </a:p>
        </p:txBody>
      </p:sp>
      <p:sp>
        <p:nvSpPr>
          <p:cNvPr id="5" name="Footer Placeholder 4"/>
          <p:cNvSpPr>
            <a:spLocks noGrp="1"/>
          </p:cNvSpPr>
          <p:nvPr>
            <p:ph type="ftr" sz="quarter" idx="11"/>
          </p:nvPr>
        </p:nvSpPr>
        <p:spPr/>
        <p:txBody>
          <a:bodyPr/>
          <a:lstStyle/>
          <a:p>
            <a:r>
              <a:rPr lang="zh-TW" altLang="en-US"/>
              <a:t>主，我在這裡    陳堯健牧師</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08869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4E300-B820-47E3-BA5A-C66524DB7B6E}" type="datetime1">
              <a:rPr lang="en-US" smtClean="0"/>
              <a:t>4/17/2022</a:t>
            </a:fld>
            <a:endParaRPr lang="en-US" dirty="0"/>
          </a:p>
        </p:txBody>
      </p:sp>
      <p:sp>
        <p:nvSpPr>
          <p:cNvPr id="5" name="Footer Placeholder 4"/>
          <p:cNvSpPr>
            <a:spLocks noGrp="1"/>
          </p:cNvSpPr>
          <p:nvPr>
            <p:ph type="ftr" sz="quarter" idx="11"/>
          </p:nvPr>
        </p:nvSpPr>
        <p:spPr/>
        <p:txBody>
          <a:bodyPr/>
          <a:lstStyle/>
          <a:p>
            <a:r>
              <a:rPr lang="zh-TW" altLang="en-US"/>
              <a:t>主，我在這裡    陳堯健牧師</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8029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23AF79-0635-4ADB-A4FA-857B1922EAB6}" type="datetime1">
              <a:rPr lang="en-US" smtClean="0"/>
              <a:t>4/17/2022</a:t>
            </a:fld>
            <a:endParaRPr lang="en-US" dirty="0"/>
          </a:p>
        </p:txBody>
      </p:sp>
      <p:sp>
        <p:nvSpPr>
          <p:cNvPr id="5" name="Footer Placeholder 4"/>
          <p:cNvSpPr>
            <a:spLocks noGrp="1"/>
          </p:cNvSpPr>
          <p:nvPr>
            <p:ph type="ftr" sz="quarter" idx="11"/>
          </p:nvPr>
        </p:nvSpPr>
        <p:spPr/>
        <p:txBody>
          <a:bodyPr/>
          <a:lstStyle/>
          <a:p>
            <a:r>
              <a:rPr lang="zh-TW" altLang="en-US"/>
              <a:t>主，我在這裡    陳堯健牧師</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61435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A90BEF-7E15-4683-8B8B-F8359C46FEF2}" type="datetime1">
              <a:rPr lang="en-US" smtClean="0"/>
              <a:t>4/17/2022</a:t>
            </a:fld>
            <a:endParaRPr lang="en-US" dirty="0"/>
          </a:p>
        </p:txBody>
      </p:sp>
      <p:sp>
        <p:nvSpPr>
          <p:cNvPr id="5" name="Footer Placeholder 4"/>
          <p:cNvSpPr>
            <a:spLocks noGrp="1"/>
          </p:cNvSpPr>
          <p:nvPr>
            <p:ph type="ftr" sz="quarter" idx="11"/>
          </p:nvPr>
        </p:nvSpPr>
        <p:spPr/>
        <p:txBody>
          <a:bodyPr/>
          <a:lstStyle/>
          <a:p>
            <a:r>
              <a:rPr lang="zh-TW" altLang="en-US"/>
              <a:t>主，我在這裡    陳堯健牧師</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537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B26CF3-D44C-4F9D-A4AE-57ACCB599D4D}" type="datetime1">
              <a:rPr lang="en-US" smtClean="0"/>
              <a:t>4/17/2022</a:t>
            </a:fld>
            <a:endParaRPr lang="en-US" dirty="0"/>
          </a:p>
        </p:txBody>
      </p:sp>
      <p:sp>
        <p:nvSpPr>
          <p:cNvPr id="6" name="Footer Placeholder 5"/>
          <p:cNvSpPr>
            <a:spLocks noGrp="1"/>
          </p:cNvSpPr>
          <p:nvPr>
            <p:ph type="ftr" sz="quarter" idx="11"/>
          </p:nvPr>
        </p:nvSpPr>
        <p:spPr/>
        <p:txBody>
          <a:bodyPr/>
          <a:lstStyle/>
          <a:p>
            <a:r>
              <a:rPr lang="zh-TW" altLang="en-US"/>
              <a:t>主，我在這裡    陳堯健牧師</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21341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CA320-EC63-4D39-8083-C4A8CCFE6511}" type="datetime1">
              <a:rPr lang="en-US" smtClean="0"/>
              <a:t>4/17/2022</a:t>
            </a:fld>
            <a:endParaRPr lang="en-US" dirty="0"/>
          </a:p>
        </p:txBody>
      </p:sp>
      <p:sp>
        <p:nvSpPr>
          <p:cNvPr id="8" name="Footer Placeholder 7"/>
          <p:cNvSpPr>
            <a:spLocks noGrp="1"/>
          </p:cNvSpPr>
          <p:nvPr>
            <p:ph type="ftr" sz="quarter" idx="11"/>
          </p:nvPr>
        </p:nvSpPr>
        <p:spPr/>
        <p:txBody>
          <a:bodyPr/>
          <a:lstStyle/>
          <a:p>
            <a:r>
              <a:rPr lang="zh-TW" altLang="en-US"/>
              <a:t>主，我在這裡    陳堯健牧師</a:t>
            </a:r>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489746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7DAA13-3373-42B6-B1B8-DF16B849876B}" type="datetime1">
              <a:rPr lang="en-US" smtClean="0"/>
              <a:t>4/17/2022</a:t>
            </a:fld>
            <a:endParaRPr lang="en-US" dirty="0"/>
          </a:p>
        </p:txBody>
      </p:sp>
      <p:sp>
        <p:nvSpPr>
          <p:cNvPr id="4" name="Footer Placeholder 3"/>
          <p:cNvSpPr>
            <a:spLocks noGrp="1"/>
          </p:cNvSpPr>
          <p:nvPr>
            <p:ph type="ftr" sz="quarter" idx="11"/>
          </p:nvPr>
        </p:nvSpPr>
        <p:spPr/>
        <p:txBody>
          <a:bodyPr/>
          <a:lstStyle/>
          <a:p>
            <a:r>
              <a:rPr lang="zh-TW" altLang="en-US"/>
              <a:t>主，我在這裡    陳堯健牧師</a:t>
            </a:r>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122879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F1F65BE-4EA9-4947-8C41-33E86558D312}" type="datetime1">
              <a:rPr lang="en-US" smtClean="0"/>
              <a:t>4/17/2022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zh-TW" altLang="en-US"/>
              <a:t>主，我在這裡    陳堯健牧師</a:t>
            </a:r>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91091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12AA53F-6633-429B-B487-8A524E9876F5}" type="datetime1">
              <a:rPr lang="en-US" smtClean="0"/>
              <a:t>4/17/2022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zh-TW" altLang="en-US"/>
              <a:t>主，我在這裡    陳堯健牧師</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794043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0DD4D5-A5F4-4D90-909F-2BE683D95BD2}" type="datetime1">
              <a:rPr lang="en-US" smtClean="0"/>
              <a:t>4/17/2022</a:t>
            </a:fld>
            <a:endParaRPr lang="en-US" dirty="0"/>
          </a:p>
        </p:txBody>
      </p:sp>
      <p:sp>
        <p:nvSpPr>
          <p:cNvPr id="6" name="Footer Placeholder 5"/>
          <p:cNvSpPr>
            <a:spLocks noGrp="1"/>
          </p:cNvSpPr>
          <p:nvPr>
            <p:ph type="ftr" sz="quarter" idx="11"/>
          </p:nvPr>
        </p:nvSpPr>
        <p:spPr/>
        <p:txBody>
          <a:bodyPr/>
          <a:lstStyle/>
          <a:p>
            <a:r>
              <a:rPr lang="zh-TW" altLang="en-US"/>
              <a:t>主，我在這裡    陳堯健牧師</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352812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A139559-D069-408E-9C08-79E844CC1AFF}" type="datetime1">
              <a:rPr lang="en-US" smtClean="0"/>
              <a:t>4/17/2022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zh-TW" altLang="en-US"/>
              <a:t>主，我在這裡    陳堯健牧師</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9E57DC2-970A-4B3E-BB1C-7A09969E49DF}"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410058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EA32-56A4-48F8-AB5F-221A0C4A2A32}"/>
              </a:ext>
            </a:extLst>
          </p:cNvPr>
          <p:cNvSpPr>
            <a:spLocks noGrp="1"/>
          </p:cNvSpPr>
          <p:nvPr>
            <p:ph type="ctrTitle"/>
          </p:nvPr>
        </p:nvSpPr>
        <p:spPr>
          <a:xfrm>
            <a:off x="1154083" y="768784"/>
            <a:ext cx="10058400" cy="3566160"/>
          </a:xfrm>
        </p:spPr>
        <p:txBody>
          <a:bodyPr/>
          <a:lstStyle/>
          <a:p>
            <a:r>
              <a:rPr lang="zh-TW" altLang="en-US" dirty="0">
                <a:solidFill>
                  <a:schemeClr val="accent2"/>
                </a:solidFill>
                <a:latin typeface="DFYanKaiW9-B5" panose="03000909000000000000" pitchFamily="65" charset="-120"/>
                <a:ea typeface="DFYanKaiW9-B5" panose="03000909000000000000" pitchFamily="65" charset="-120"/>
              </a:rPr>
              <a:t>復活</a:t>
            </a:r>
            <a:r>
              <a:rPr lang="en-US" altLang="zh-TW" dirty="0">
                <a:solidFill>
                  <a:schemeClr val="accent2"/>
                </a:solidFill>
                <a:latin typeface="DFYanKaiW9-B5" panose="03000909000000000000" pitchFamily="65" charset="-120"/>
                <a:ea typeface="DFYanKaiW9-B5" panose="03000909000000000000" pitchFamily="65" charset="-120"/>
              </a:rPr>
              <a:t>:</a:t>
            </a:r>
            <a:r>
              <a:rPr lang="zh-TW" altLang="en-US" dirty="0">
                <a:solidFill>
                  <a:schemeClr val="accent2"/>
                </a:solidFill>
                <a:latin typeface="DFYanKaiW9-B5" panose="03000909000000000000" pitchFamily="65" charset="-120"/>
                <a:ea typeface="DFYanKaiW9-B5" panose="03000909000000000000" pitchFamily="65" charset="-120"/>
              </a:rPr>
              <a:t>神的精心傑作</a:t>
            </a:r>
            <a:br>
              <a:rPr lang="en-US" altLang="zh-TW" dirty="0">
                <a:solidFill>
                  <a:schemeClr val="accent2"/>
                </a:solidFill>
                <a:latin typeface="DFYanKaiW9-B5" panose="03000909000000000000" pitchFamily="65" charset="-120"/>
                <a:ea typeface="DFYanKaiW9-B5" panose="03000909000000000000" pitchFamily="65" charset="-120"/>
              </a:rPr>
            </a:br>
            <a:r>
              <a:rPr lang="en-US" altLang="zh-TW" sz="4400" dirty="0">
                <a:solidFill>
                  <a:schemeClr val="accent2"/>
                </a:solidFill>
                <a:ea typeface="DFYanKaiW9-B5" panose="03000909000000000000" pitchFamily="65" charset="-120"/>
              </a:rPr>
              <a:t>Resurrection: God’s Masterpiece</a:t>
            </a:r>
            <a:endParaRPr lang="en-US" sz="4000" dirty="0">
              <a:solidFill>
                <a:schemeClr val="accent5"/>
              </a:solidFill>
              <a:ea typeface="DFXingKaiW5-B5" panose="03000509000000000000" pitchFamily="65" charset="-120"/>
              <a:cs typeface="Segoe UI" panose="020B0502040204020203" pitchFamily="34" charset="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type="subTitle" idx="1"/>
          </p:nvPr>
        </p:nvSpPr>
        <p:spPr/>
        <p:txBody>
          <a:bodyPr>
            <a:normAutofit/>
          </a:bodyPr>
          <a:lstStyle/>
          <a:p>
            <a:r>
              <a:rPr lang="zh-TW" altLang="en-US" sz="4400" dirty="0">
                <a:solidFill>
                  <a:schemeClr val="accent5">
                    <a:lumMod val="75000"/>
                  </a:schemeClr>
                </a:solidFill>
                <a:latin typeface="DFXingKaiW5-B5" panose="03000509000000000000" pitchFamily="65" charset="-120"/>
                <a:ea typeface="DFXingKaiW5-B5" panose="03000509000000000000" pitchFamily="65" charset="-120"/>
              </a:rPr>
              <a:t>以弗所書</a:t>
            </a:r>
            <a:r>
              <a:rPr lang="en-US" altLang="zh-TW" sz="4400" dirty="0">
                <a:solidFill>
                  <a:schemeClr val="accent5">
                    <a:lumMod val="75000"/>
                  </a:schemeClr>
                </a:solidFill>
                <a:latin typeface="DFXingKaiW5-B5" panose="03000509000000000000" pitchFamily="65" charset="-120"/>
                <a:ea typeface="DFXingKaiW5-B5" panose="03000509000000000000" pitchFamily="65" charset="-120"/>
              </a:rPr>
              <a:t>Ephesians 2:1-10</a:t>
            </a:r>
            <a:endParaRPr lang="en-US" sz="4400" dirty="0">
              <a:solidFill>
                <a:schemeClr val="accent5">
                  <a:lumMod val="75000"/>
                </a:schemeClr>
              </a:solidFill>
              <a:latin typeface="DFXingKaiW5-B5" panose="03000509000000000000" pitchFamily="65" charset="-120"/>
              <a:ea typeface="DFXingKaiW5-B5" panose="03000509000000000000" pitchFamily="65"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B5F6BA59-F756-4742-874A-EDF08263F71D}" type="datetime1">
              <a:rPr lang="en-US" sz="14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a:t>
            </a:fld>
            <a:endParaRPr lang="en-US" sz="1400" dirty="0"/>
          </a:p>
        </p:txBody>
      </p:sp>
    </p:spTree>
    <p:extLst>
      <p:ext uri="{BB962C8B-B14F-4D97-AF65-F5344CB8AC3E}">
        <p14:creationId xmlns:p14="http://schemas.microsoft.com/office/powerpoint/2010/main" val="84094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10</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066800" y="1356851"/>
            <a:ext cx="10058400" cy="4925961"/>
          </a:xfrm>
        </p:spPr>
        <p:txBody>
          <a:bodyPr>
            <a:normAutofit/>
          </a:bodyPr>
          <a:lstStyle/>
          <a:p>
            <a:pPr marL="0" indent="0">
              <a:buNone/>
            </a:pP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6 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祂又叫我們與基督耶穌一同復活，一同坐在天上， </a:t>
            </a: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7 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要將祂極豐富的恩典，就是祂在基督耶穌裡向我們所施的恩慈，顯明給後來的世代看。</a:t>
            </a:r>
            <a:endParaRPr lang="en-US" altLang="zh-TW" sz="4800" b="0" i="0" dirty="0">
              <a:solidFill>
                <a:schemeClr val="accent5">
                  <a:lumMod val="75000"/>
                </a:schemeClr>
              </a:solidFill>
              <a:effectLst/>
              <a:latin typeface="DFLiShuW7-B5" panose="03000709000000000000" pitchFamily="65" charset="-120"/>
              <a:ea typeface="DFLiShuW7-B5" panose="03000709000000000000" pitchFamily="65" charset="-120"/>
            </a:endParaRPr>
          </a:p>
          <a:p>
            <a:pPr marL="0" indent="0">
              <a:buNone/>
            </a:pPr>
            <a:r>
              <a:rPr lang="en-US" sz="2800" b="1" i="0" baseline="30000" dirty="0">
                <a:solidFill>
                  <a:srgbClr val="000000"/>
                </a:solidFill>
                <a:effectLst/>
                <a:latin typeface="system-ui"/>
              </a:rPr>
              <a:t>6 </a:t>
            </a:r>
            <a:r>
              <a:rPr lang="en-US" sz="2800" b="0" i="0" dirty="0">
                <a:solidFill>
                  <a:srgbClr val="000000"/>
                </a:solidFill>
                <a:effectLst/>
                <a:latin typeface="system-ui"/>
              </a:rPr>
              <a:t>and raised us up with him and seated us with him in the heavenly places in Christ Jesus, </a:t>
            </a:r>
            <a:r>
              <a:rPr lang="en-US" sz="2800" b="1" i="0" baseline="30000" dirty="0">
                <a:solidFill>
                  <a:srgbClr val="000000"/>
                </a:solidFill>
                <a:effectLst/>
                <a:latin typeface="system-ui"/>
              </a:rPr>
              <a:t>7 </a:t>
            </a:r>
            <a:r>
              <a:rPr lang="en-US" sz="2800" b="0" i="0" dirty="0">
                <a:solidFill>
                  <a:srgbClr val="000000"/>
                </a:solidFill>
                <a:effectLst/>
                <a:latin typeface="system-ui"/>
              </a:rPr>
              <a:t>so that in the coming ages he might show the immeasurable riches of his grace in kindness toward us in Christ Jesus.</a:t>
            </a:r>
            <a:r>
              <a:rPr lang="zh-TW" altLang="en-US" sz="2800" b="0" i="0" dirty="0">
                <a:solidFill>
                  <a:schemeClr val="accent5">
                    <a:lumMod val="75000"/>
                  </a:schemeClr>
                </a:solidFill>
                <a:effectLst/>
                <a:ea typeface="DFLiHei-Bd" panose="020B0709000000000000" pitchFamily="49" charset="-120"/>
              </a:rPr>
              <a:t> </a:t>
            </a:r>
            <a:endParaRPr lang="en-US" altLang="zh-TW" sz="2800" b="0" i="0" dirty="0">
              <a:solidFill>
                <a:schemeClr val="accent5">
                  <a:lumMod val="75000"/>
                </a:schemeClr>
              </a:solidFill>
              <a:effectLst/>
              <a:ea typeface="DFLiHei-Bd" panose="020B0709000000000000" pitchFamily="49" charset="-120"/>
            </a:endParaRPr>
          </a:p>
        </p:txBody>
      </p:sp>
      <p:sp>
        <p:nvSpPr>
          <p:cNvPr id="7" name="TextBox 6">
            <a:extLst>
              <a:ext uri="{FF2B5EF4-FFF2-40B4-BE49-F238E27FC236}">
                <a16:creationId xmlns:a16="http://schemas.microsoft.com/office/drawing/2014/main" id="{36791879-E6D3-4026-8D8A-A1BA00D8BE40}"/>
              </a:ext>
            </a:extLst>
          </p:cNvPr>
          <p:cNvSpPr txBox="1"/>
          <p:nvPr/>
        </p:nvSpPr>
        <p:spPr>
          <a:xfrm>
            <a:off x="953729" y="437367"/>
            <a:ext cx="6096000" cy="830997"/>
          </a:xfrm>
          <a:prstGeom prst="rect">
            <a:avLst/>
          </a:prstGeom>
          <a:noFill/>
        </p:spPr>
        <p:txBody>
          <a:bodyPr wrap="square">
            <a:spAutoFit/>
          </a:bodyPr>
          <a:lstStyle/>
          <a:p>
            <a:r>
              <a:rPr kumimoji="0" lang="zh-TW" altLang="en-US" sz="4800" b="0" i="0" u="sng"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以弗所書 </a:t>
            </a:r>
            <a:r>
              <a:rPr kumimoji="0" lang="en-US" altLang="zh-TW" sz="4800" b="0" i="0" u="sng"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2: 6-7</a:t>
            </a:r>
            <a:endParaRPr lang="en-US" dirty="0"/>
          </a:p>
        </p:txBody>
      </p:sp>
    </p:spTree>
    <p:extLst>
      <p:ext uri="{BB962C8B-B14F-4D97-AF65-F5344CB8AC3E}">
        <p14:creationId xmlns:p14="http://schemas.microsoft.com/office/powerpoint/2010/main" val="1036964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3D20-A0A7-4D90-9605-BB937046E38C}"/>
              </a:ext>
            </a:extLst>
          </p:cNvPr>
          <p:cNvSpPr>
            <a:spLocks noGrp="1"/>
          </p:cNvSpPr>
          <p:nvPr>
            <p:ph type="title"/>
          </p:nvPr>
        </p:nvSpPr>
        <p:spPr>
          <a:xfrm>
            <a:off x="1097280" y="266939"/>
            <a:ext cx="10058400" cy="1450757"/>
          </a:xfrm>
        </p:spPr>
        <p:txBody>
          <a:bodyPr>
            <a:normAutofit/>
          </a:bodyPr>
          <a:lstStyle/>
          <a:p>
            <a:r>
              <a:rPr lang="zh-TW" altLang="en-US" dirty="0">
                <a:solidFill>
                  <a:schemeClr val="accent5"/>
                </a:solidFill>
                <a:latin typeface="DFYingHeiW7-B5" panose="020B0709000000000000" pitchFamily="49" charset="-120"/>
                <a:ea typeface="DFYingHeiW7-B5" panose="020B0709000000000000" pitchFamily="49" charset="-120"/>
              </a:rPr>
              <a:t>我們與基督一同活過來</a:t>
            </a:r>
            <a:br>
              <a:rPr lang="en-US" altLang="zh-TW" dirty="0">
                <a:solidFill>
                  <a:schemeClr val="accent5">
                    <a:lumMod val="75000"/>
                  </a:schemeClr>
                </a:solidFill>
                <a:latin typeface="DFPXingKaiW5-B5" panose="03000500000000000000" pitchFamily="66" charset="-120"/>
                <a:ea typeface="DFPXingKaiW5-B5" panose="03000500000000000000" pitchFamily="66" charset="-120"/>
              </a:rPr>
            </a:br>
            <a:r>
              <a:rPr lang="en-US" altLang="zh-TW" sz="2800" dirty="0">
                <a:solidFill>
                  <a:schemeClr val="accent5"/>
                </a:solidFill>
                <a:latin typeface="DFPXingKaiW5-B5" panose="03000500000000000000" pitchFamily="66" charset="-120"/>
                <a:ea typeface="DFPXingKaiW5-B5" panose="03000500000000000000" pitchFamily="66" charset="-120"/>
              </a:rPr>
              <a:t>We were raised from the dead with Christ (</a:t>
            </a:r>
            <a:r>
              <a:rPr lang="en-US" altLang="zh-TW" sz="2800" dirty="0" err="1">
                <a:solidFill>
                  <a:schemeClr val="accent5"/>
                </a:solidFill>
                <a:latin typeface="DFPXingKaiW5-B5" panose="03000500000000000000" pitchFamily="66" charset="-120"/>
                <a:ea typeface="DFPXingKaiW5-B5" panose="03000500000000000000" pitchFamily="66" charset="-120"/>
              </a:rPr>
              <a:t>vv</a:t>
            </a:r>
            <a:r>
              <a:rPr lang="en-US" altLang="zh-TW" sz="2800" dirty="0">
                <a:solidFill>
                  <a:schemeClr val="accent5"/>
                </a:solidFill>
                <a:latin typeface="DFPXingKaiW5-B5" panose="03000500000000000000" pitchFamily="66" charset="-120"/>
                <a:ea typeface="DFPXingKaiW5-B5" panose="03000500000000000000" pitchFamily="66" charset="-120"/>
              </a:rPr>
              <a:t>, 4-9)</a:t>
            </a:r>
            <a:endParaRPr lang="en-US" sz="2800" dirty="0">
              <a:solidFill>
                <a:schemeClr val="accent5"/>
              </a:solidFill>
              <a:latin typeface="DFPXingKaiW5-B5" panose="03000500000000000000" pitchFamily="66" charset="-120"/>
              <a:ea typeface="DFPXingKaiW5-B5" panose="03000500000000000000" pitchFamily="66" charset="-12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p:txBody>
          <a:bodyPr>
            <a:normAutofit/>
          </a:bodyPr>
          <a:lstStyle/>
          <a:p>
            <a:pPr marL="0" marR="0" lvl="0" indent="0" algn="l" defTabSz="914400" rtl="0" eaLnBrk="1" fontAlgn="auto" latinLnBrk="0" hangingPunct="1">
              <a:lnSpc>
                <a:spcPct val="90000"/>
              </a:lnSpc>
              <a:spcBef>
                <a:spcPts val="1200"/>
              </a:spcBef>
              <a:spcAft>
                <a:spcPts val="200"/>
              </a:spcAft>
              <a:buClr>
                <a:srgbClr val="9DBFBE"/>
              </a:buClr>
              <a:buSzPct val="100000"/>
              <a:buFont typeface="Calibri" panose="020F0502020204030204" pitchFamily="34" charset="0"/>
              <a:buNone/>
              <a:tabLst/>
              <a:defRPr/>
            </a:pPr>
            <a:r>
              <a:rPr kumimoji="0" lang="zh-TW" altLang="en-US"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rPr>
              <a:t>主復活的</a:t>
            </a:r>
            <a:r>
              <a:rPr lang="zh-TW" altLang="en-US" sz="4800" spc="-50" dirty="0">
                <a:solidFill>
                  <a:srgbClr val="927C61">
                    <a:lumMod val="75000"/>
                  </a:srgbClr>
                </a:solidFill>
                <a:latin typeface="DFPXingKaiW5-B5" panose="03000500000000000000" pitchFamily="66" charset="-120"/>
                <a:ea typeface="DFPXingKaiW5-B5" panose="03000500000000000000" pitchFamily="66" charset="-120"/>
              </a:rPr>
              <a:t>真諦</a:t>
            </a:r>
            <a:b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n-cs"/>
              </a:rPr>
            </a:br>
            <a:r>
              <a:rPr kumimoji="0" lang="en-US" altLang="zh-TW" sz="32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n-cs"/>
              </a:rPr>
              <a:t>The True Meaning of the Lord’s Resurrection (vv. 4-9)</a:t>
            </a:r>
            <a:endParaRPr kumimoji="0" lang="en-US" altLang="zh-TW" sz="4400" b="0" i="0" u="none" strike="noStrike" kern="1200" cap="none" spc="0" normalizeH="0" baseline="0" noProof="0" dirty="0">
              <a:ln>
                <a:noFill/>
              </a:ln>
              <a:solidFill>
                <a:srgbClr val="927C61">
                  <a:lumMod val="75000"/>
                </a:srgbClr>
              </a:solidFill>
              <a:effectLst/>
              <a:uLnTx/>
              <a:uFillTx/>
              <a:latin typeface="DFLiHei-Bd" panose="020B0709000000000000" pitchFamily="49" charset="-120"/>
              <a:ea typeface="DFLiHei-Bd" panose="020B0709000000000000" pitchFamily="49" charset="-120"/>
              <a:cs typeface="+mn-cs"/>
            </a:endParaRPr>
          </a:p>
          <a:p>
            <a:pPr marL="0" indent="0">
              <a:buNone/>
            </a:pPr>
            <a:endParaRPr lang="en-US" altLang="zh-TW" sz="4800" b="0" i="0" dirty="0">
              <a:solidFill>
                <a:schemeClr val="accent5">
                  <a:lumMod val="75000"/>
                </a:schemeClr>
              </a:solidFill>
              <a:effectLst/>
              <a:latin typeface="DFLiHei-Bd" panose="020B0709000000000000" pitchFamily="49" charset="-120"/>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11</a:t>
            </a:fld>
            <a:endParaRPr lang="en-US" sz="1400" dirty="0"/>
          </a:p>
        </p:txBody>
      </p:sp>
    </p:spTree>
    <p:extLst>
      <p:ext uri="{BB962C8B-B14F-4D97-AF65-F5344CB8AC3E}">
        <p14:creationId xmlns:p14="http://schemas.microsoft.com/office/powerpoint/2010/main" val="1095332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7ACA-EFF9-47B5-9761-D577E11D4C48}"/>
              </a:ext>
            </a:extLst>
          </p:cNvPr>
          <p:cNvSpPr>
            <a:spLocks noGrp="1"/>
          </p:cNvSpPr>
          <p:nvPr>
            <p:ph type="title"/>
          </p:nvPr>
        </p:nvSpPr>
        <p:spPr/>
        <p:txBody>
          <a:bodyPr/>
          <a:lstStyle/>
          <a:p>
            <a:r>
              <a:rPr lang="zh-TW" altLang="en-US" u="sng" dirty="0">
                <a:solidFill>
                  <a:schemeClr val="accent5">
                    <a:lumMod val="75000"/>
                  </a:schemeClr>
                </a:solidFill>
                <a:latin typeface="DFPXingKaiW5-B5" panose="03000500000000000000" pitchFamily="66" charset="-120"/>
                <a:ea typeface="DFPXingKaiW5-B5" panose="03000500000000000000" pitchFamily="66" charset="-120"/>
              </a:rPr>
              <a:t>以弗所書 </a:t>
            </a:r>
            <a:r>
              <a:rPr lang="en-US" altLang="zh-TW" u="sng" dirty="0">
                <a:solidFill>
                  <a:schemeClr val="accent5">
                    <a:lumMod val="75000"/>
                  </a:schemeClr>
                </a:solidFill>
                <a:latin typeface="DFPXingKaiW5-B5" panose="03000500000000000000" pitchFamily="66" charset="-120"/>
                <a:ea typeface="DFPXingKaiW5-B5" panose="03000500000000000000" pitchFamily="66" charset="-120"/>
              </a:rPr>
              <a:t>2:10</a:t>
            </a:r>
            <a:endParaRPr lang="en-US" dirty="0"/>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p:txBody>
          <a:bodyPr>
            <a:normAutofit/>
          </a:bodyPr>
          <a:lstStyle/>
          <a:p>
            <a:pPr marL="0" indent="0">
              <a:buNone/>
            </a:pP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10 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我們原是祂的工作，在基督耶穌裡造成的，為要叫我們行善，就是神所預備叫我們行的。</a:t>
            </a:r>
            <a:endParaRPr lang="en-US" altLang="zh-TW" sz="4800" b="0" i="0" dirty="0">
              <a:solidFill>
                <a:schemeClr val="accent5">
                  <a:lumMod val="75000"/>
                </a:schemeClr>
              </a:solidFill>
              <a:effectLst/>
              <a:latin typeface="DFLiShuW7-B5" panose="03000709000000000000" pitchFamily="65" charset="-120"/>
              <a:ea typeface="DFLiShuW7-B5" panose="03000709000000000000" pitchFamily="65" charset="-120"/>
            </a:endParaRPr>
          </a:p>
          <a:p>
            <a:pPr marL="0" indent="0">
              <a:buNone/>
            </a:pPr>
            <a:r>
              <a:rPr lang="en-US" sz="2800" b="1" i="0" baseline="30000" dirty="0">
                <a:solidFill>
                  <a:srgbClr val="000000"/>
                </a:solidFill>
                <a:effectLst/>
                <a:latin typeface="system-ui"/>
              </a:rPr>
              <a:t>10 </a:t>
            </a:r>
            <a:r>
              <a:rPr lang="en-US" sz="2800" b="0" i="0" dirty="0">
                <a:solidFill>
                  <a:srgbClr val="000000"/>
                </a:solidFill>
                <a:effectLst/>
                <a:latin typeface="system-ui"/>
              </a:rPr>
              <a:t>For we are his workmanship, created in Christ Jesus for good works, which God prepared beforehand, that we should walk in them.</a:t>
            </a:r>
            <a:endParaRPr lang="en-US" altLang="zh-TW" sz="2800" b="0" i="0" dirty="0">
              <a:solidFill>
                <a:schemeClr val="accent5">
                  <a:lumMod val="75000"/>
                </a:schemeClr>
              </a:solidFill>
              <a:effectLst/>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12</a:t>
            </a:fld>
            <a:endParaRPr lang="en-US" sz="1400" dirty="0"/>
          </a:p>
        </p:txBody>
      </p:sp>
    </p:spTree>
    <p:extLst>
      <p:ext uri="{BB962C8B-B14F-4D97-AF65-F5344CB8AC3E}">
        <p14:creationId xmlns:p14="http://schemas.microsoft.com/office/powerpoint/2010/main" val="2228444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3D20-A0A7-4D90-9605-BB937046E38C}"/>
              </a:ext>
            </a:extLst>
          </p:cNvPr>
          <p:cNvSpPr>
            <a:spLocks noGrp="1"/>
          </p:cNvSpPr>
          <p:nvPr>
            <p:ph type="title"/>
          </p:nvPr>
        </p:nvSpPr>
        <p:spPr>
          <a:xfrm>
            <a:off x="1097280" y="266939"/>
            <a:ext cx="10058400" cy="1450757"/>
          </a:xfrm>
        </p:spPr>
        <p:txBody>
          <a:bodyPr>
            <a:normAutofit/>
          </a:bodyPr>
          <a:lstStyle/>
          <a:p>
            <a:r>
              <a:rPr lang="zh-TW" altLang="en-US" dirty="0">
                <a:solidFill>
                  <a:schemeClr val="accent5"/>
                </a:solidFill>
                <a:latin typeface="DFYingHeiW7-B5" panose="020B0709000000000000" pitchFamily="49" charset="-120"/>
                <a:ea typeface="DFYingHeiW7-B5" panose="020B0709000000000000" pitchFamily="49" charset="-120"/>
              </a:rPr>
              <a:t>我們成了神的精心傑作</a:t>
            </a:r>
            <a:br>
              <a:rPr lang="en-US" altLang="zh-TW" dirty="0">
                <a:solidFill>
                  <a:schemeClr val="accent5">
                    <a:lumMod val="75000"/>
                  </a:schemeClr>
                </a:solidFill>
                <a:latin typeface="DFPXingKaiW5-B5" panose="03000500000000000000" pitchFamily="66" charset="-120"/>
                <a:ea typeface="DFPXingKaiW5-B5" panose="03000500000000000000" pitchFamily="66" charset="-120"/>
              </a:rPr>
            </a:br>
            <a:r>
              <a:rPr lang="en-US" altLang="zh-TW" sz="2800" dirty="0">
                <a:solidFill>
                  <a:schemeClr val="accent5"/>
                </a:solidFill>
                <a:latin typeface="+mn-lt"/>
                <a:ea typeface="DFPXingKaiW5-B5" panose="03000500000000000000" pitchFamily="66" charset="-120"/>
              </a:rPr>
              <a:t>We are God’s Masterpiece (v. 10)</a:t>
            </a:r>
            <a:endParaRPr lang="en-US" sz="2800" dirty="0">
              <a:solidFill>
                <a:schemeClr val="accent5"/>
              </a:solidFill>
              <a:latin typeface="+mn-lt"/>
              <a:ea typeface="DFPXingKaiW5-B5" panose="03000500000000000000" pitchFamily="66" charset="-12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p:txBody>
          <a:bodyPr>
            <a:normAutofit/>
          </a:bodyPr>
          <a:lstStyle/>
          <a:p>
            <a:pPr marL="0" marR="0" lvl="0" indent="0" algn="l" defTabSz="914400" rtl="0" eaLnBrk="1" fontAlgn="auto" latinLnBrk="0" hangingPunct="1">
              <a:lnSpc>
                <a:spcPct val="90000"/>
              </a:lnSpc>
              <a:spcBef>
                <a:spcPts val="1200"/>
              </a:spcBef>
              <a:spcAft>
                <a:spcPts val="200"/>
              </a:spcAft>
              <a:buClr>
                <a:srgbClr val="9DBFBE"/>
              </a:buClr>
              <a:buSzPct val="100000"/>
              <a:buFont typeface="Calibri" panose="020F0502020204030204" pitchFamily="34" charset="0"/>
              <a:buNone/>
              <a:tabLst/>
              <a:defRPr/>
            </a:pPr>
            <a:r>
              <a:rPr kumimoji="0" lang="zh-TW" altLang="en-US"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rPr>
              <a:t>主復活的結果</a:t>
            </a:r>
            <a:b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n-cs"/>
              </a:rPr>
            </a:br>
            <a:r>
              <a:rPr kumimoji="0" lang="en-US" altLang="zh-TW" sz="3200" b="0" i="0" u="none" strike="noStrike" kern="1200" cap="none" spc="-50" normalizeH="0" baseline="0" noProof="0" dirty="0">
                <a:ln>
                  <a:noFill/>
                </a:ln>
                <a:solidFill>
                  <a:srgbClr val="927C61">
                    <a:lumMod val="75000"/>
                  </a:srgbClr>
                </a:solidFill>
                <a:effectLst/>
                <a:uLnTx/>
                <a:uFillTx/>
                <a:ea typeface="DFPXingKaiW5-B5" panose="03000500000000000000" pitchFamily="66" charset="-120"/>
                <a:cs typeface="+mn-cs"/>
              </a:rPr>
              <a:t>The </a:t>
            </a:r>
            <a:r>
              <a:rPr kumimoji="0" lang="en-US" altLang="zh-TW" sz="3200" b="0" i="0" u="none" strike="noStrike" kern="1200" cap="none" spc="-50" normalizeH="0" baseline="0" noProof="0" dirty="0" err="1">
                <a:ln>
                  <a:noFill/>
                </a:ln>
                <a:solidFill>
                  <a:srgbClr val="927C61">
                    <a:lumMod val="75000"/>
                  </a:srgbClr>
                </a:solidFill>
                <a:effectLst/>
                <a:uLnTx/>
                <a:uFillTx/>
                <a:ea typeface="DFPXingKaiW5-B5" panose="03000500000000000000" pitchFamily="66" charset="-120"/>
                <a:cs typeface="+mn-cs"/>
              </a:rPr>
              <a:t>Resu</a:t>
            </a:r>
            <a:r>
              <a:rPr lang="en-US" altLang="zh-TW" sz="3200" spc="-50" dirty="0" err="1">
                <a:solidFill>
                  <a:srgbClr val="927C61">
                    <a:lumMod val="75000"/>
                  </a:srgbClr>
                </a:solidFill>
                <a:ea typeface="DFPXingKaiW5-B5" panose="03000500000000000000" pitchFamily="66" charset="-120"/>
              </a:rPr>
              <a:t>lt</a:t>
            </a:r>
            <a:r>
              <a:rPr kumimoji="0" lang="en-US" altLang="zh-TW" sz="3200" b="0" i="0" u="none" strike="noStrike" kern="1200" cap="none" spc="-50" normalizeH="0" baseline="0" noProof="0" dirty="0">
                <a:ln>
                  <a:noFill/>
                </a:ln>
                <a:solidFill>
                  <a:srgbClr val="927C61">
                    <a:lumMod val="75000"/>
                  </a:srgbClr>
                </a:solidFill>
                <a:effectLst/>
                <a:uLnTx/>
                <a:uFillTx/>
                <a:ea typeface="DFPXingKaiW5-B5" panose="03000500000000000000" pitchFamily="66" charset="-120"/>
                <a:cs typeface="+mn-cs"/>
              </a:rPr>
              <a:t> of the Lord’s Resurrection (vv. 4-9)</a:t>
            </a:r>
            <a:endParaRPr kumimoji="0" lang="en-US" altLang="zh-TW" sz="4400" b="0" i="0" u="none" strike="noStrike" kern="1200" cap="none" spc="0" normalizeH="0" baseline="0" noProof="0" dirty="0">
              <a:ln>
                <a:noFill/>
              </a:ln>
              <a:solidFill>
                <a:srgbClr val="927C61">
                  <a:lumMod val="75000"/>
                </a:srgbClr>
              </a:solidFill>
              <a:effectLst/>
              <a:uLnTx/>
              <a:uFillTx/>
              <a:ea typeface="DFLiHei-Bd" panose="020B0709000000000000" pitchFamily="49" charset="-120"/>
              <a:cs typeface="+mn-cs"/>
            </a:endParaRPr>
          </a:p>
          <a:p>
            <a:pPr marL="0" indent="0">
              <a:buNone/>
            </a:pPr>
            <a:endParaRPr lang="en-US" altLang="zh-TW" sz="4800" b="0" i="0" dirty="0">
              <a:solidFill>
                <a:schemeClr val="accent5">
                  <a:lumMod val="75000"/>
                </a:schemeClr>
              </a:solidFill>
              <a:effectLst/>
              <a:latin typeface="DFLiHei-Bd" panose="020B0709000000000000" pitchFamily="49" charset="-120"/>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13</a:t>
            </a:fld>
            <a:endParaRPr lang="en-US" sz="1400" dirty="0"/>
          </a:p>
        </p:txBody>
      </p:sp>
    </p:spTree>
    <p:extLst>
      <p:ext uri="{BB962C8B-B14F-4D97-AF65-F5344CB8AC3E}">
        <p14:creationId xmlns:p14="http://schemas.microsoft.com/office/powerpoint/2010/main" val="2267704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3D20-A0A7-4D90-9605-BB937046E38C}"/>
              </a:ext>
            </a:extLst>
          </p:cNvPr>
          <p:cNvSpPr>
            <a:spLocks noGrp="1"/>
          </p:cNvSpPr>
          <p:nvPr>
            <p:ph type="title"/>
          </p:nvPr>
        </p:nvSpPr>
        <p:spPr/>
        <p:txBody>
          <a:bodyPr>
            <a:normAutofit/>
          </a:bodyPr>
          <a:lstStyle/>
          <a:p>
            <a:r>
              <a:rPr lang="zh-TW" altLang="en-US" dirty="0">
                <a:solidFill>
                  <a:schemeClr val="accent5"/>
                </a:solidFill>
                <a:latin typeface="DFPXingKaiW5-B5" panose="03000500000000000000" pitchFamily="66" charset="-120"/>
                <a:ea typeface="DFPXingKaiW5-B5" panose="03000500000000000000" pitchFamily="66" charset="-120"/>
              </a:rPr>
              <a:t>復活</a:t>
            </a:r>
            <a:r>
              <a:rPr lang="en-US" altLang="zh-TW" dirty="0">
                <a:solidFill>
                  <a:schemeClr val="accent5"/>
                </a:solidFill>
                <a:latin typeface="DFPXingKaiW5-B5" panose="03000500000000000000" pitchFamily="66" charset="-120"/>
                <a:ea typeface="DFPXingKaiW5-B5" panose="03000500000000000000" pitchFamily="66" charset="-120"/>
              </a:rPr>
              <a:t>:</a:t>
            </a:r>
            <a:r>
              <a:rPr lang="zh-TW" altLang="en-US" dirty="0">
                <a:solidFill>
                  <a:schemeClr val="accent5"/>
                </a:solidFill>
                <a:latin typeface="DFPXingKaiW5-B5" panose="03000500000000000000" pitchFamily="66" charset="-120"/>
                <a:ea typeface="DFPXingKaiW5-B5" panose="03000500000000000000" pitchFamily="66" charset="-120"/>
              </a:rPr>
              <a:t> 神的精心傑作</a:t>
            </a:r>
            <a:br>
              <a:rPr lang="en-US" altLang="zh-TW" sz="2800" dirty="0">
                <a:solidFill>
                  <a:schemeClr val="accent5">
                    <a:lumMod val="75000"/>
                  </a:schemeClr>
                </a:solidFill>
                <a:latin typeface="DFPXingKaiW5-B5" panose="03000500000000000000" pitchFamily="66" charset="-120"/>
                <a:ea typeface="DFPXingKaiW5-B5" panose="03000500000000000000" pitchFamily="66" charset="-120"/>
              </a:rPr>
            </a:br>
            <a:r>
              <a:rPr lang="en-US" altLang="zh-TW" sz="2800" dirty="0">
                <a:solidFill>
                  <a:schemeClr val="accent5">
                    <a:lumMod val="75000"/>
                  </a:schemeClr>
                </a:solidFill>
                <a:latin typeface="DFPXingKaiW5-B5" panose="03000500000000000000" pitchFamily="66" charset="-120"/>
                <a:ea typeface="DFPXingKaiW5-B5" panose="03000500000000000000" pitchFamily="66" charset="-120"/>
              </a:rPr>
              <a:t>Resurrection: God’s Masterpiece</a:t>
            </a:r>
            <a:endParaRPr lang="en-US" sz="2800" dirty="0">
              <a:solidFill>
                <a:schemeClr val="accent5">
                  <a:lumMod val="75000"/>
                </a:schemeClr>
              </a:solidFill>
              <a:latin typeface="DFPXingKaiW5-B5" panose="03000500000000000000" pitchFamily="66" charset="-120"/>
              <a:ea typeface="DFPXingKaiW5-B5" panose="03000500000000000000" pitchFamily="66" charset="-12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p:txBody>
          <a:bodyPr>
            <a:normAutofit lnSpcReduction="10000"/>
          </a:bodyPr>
          <a:lstStyle/>
          <a:p>
            <a:pPr>
              <a:buFont typeface="Arial" panose="020B0604020202020204" pitchFamily="34" charset="0"/>
              <a:buChar char="•"/>
            </a:pPr>
            <a:r>
              <a:rPr kumimoji="0" lang="zh-TW" altLang="en-US" sz="4800" b="0" i="0" u="none" strike="noStrike" kern="1200" cap="none" spc="-50" normalizeH="0" baseline="0" noProof="0" dirty="0">
                <a:ln>
                  <a:noFill/>
                </a:ln>
                <a:solidFill>
                  <a:srgbClr val="927C61"/>
                </a:solidFill>
                <a:effectLst/>
                <a:uLnTx/>
                <a:uFillTx/>
                <a:latin typeface="DFYingHeiW7-B5" panose="020B0709000000000000" pitchFamily="49" charset="-120"/>
                <a:ea typeface="DFYingHeiW7-B5" panose="020B0709000000000000" pitchFamily="49" charset="-120"/>
                <a:cs typeface="+mj-cs"/>
              </a:rPr>
              <a:t>我們死在過犯罪惡之中</a:t>
            </a:r>
            <a:b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br>
            <a: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 </a:t>
            </a:r>
            <a:r>
              <a:rPr kumimoji="0" lang="en-US" altLang="zh-TW" sz="2800" b="0" i="0" u="none" strike="noStrike" kern="1200" cap="none" spc="-50" normalizeH="0" baseline="0" noProof="0" dirty="0">
                <a:ln>
                  <a:noFill/>
                </a:ln>
                <a:solidFill>
                  <a:srgbClr val="927C61"/>
                </a:solidFill>
                <a:effectLst/>
                <a:uLnTx/>
                <a:uFillTx/>
                <a:latin typeface="DFPXingKaiW5-B5" panose="03000500000000000000" pitchFamily="66" charset="-120"/>
                <a:ea typeface="DFPXingKaiW5-B5" panose="03000500000000000000" pitchFamily="66" charset="-120"/>
                <a:cs typeface="+mj-cs"/>
              </a:rPr>
              <a:t>We were dead (</a:t>
            </a:r>
            <a:r>
              <a:rPr kumimoji="0" lang="en-US" altLang="zh-TW" sz="2800" b="0" i="0" u="none" strike="noStrike" kern="1200" cap="none" spc="-50" normalizeH="0" baseline="0" noProof="0" dirty="0" err="1">
                <a:ln>
                  <a:noFill/>
                </a:ln>
                <a:solidFill>
                  <a:srgbClr val="927C61"/>
                </a:solidFill>
                <a:effectLst/>
                <a:uLnTx/>
                <a:uFillTx/>
                <a:latin typeface="DFPXingKaiW5-B5" panose="03000500000000000000" pitchFamily="66" charset="-120"/>
                <a:ea typeface="DFPXingKaiW5-B5" panose="03000500000000000000" pitchFamily="66" charset="-120"/>
                <a:cs typeface="+mj-cs"/>
              </a:rPr>
              <a:t>vv</a:t>
            </a:r>
            <a:r>
              <a:rPr kumimoji="0" lang="en-US" altLang="zh-TW" sz="2800" b="0" i="0" u="none" strike="noStrike" kern="1200" cap="none" spc="-50" normalizeH="0" baseline="0" noProof="0" dirty="0">
                <a:ln>
                  <a:noFill/>
                </a:ln>
                <a:solidFill>
                  <a:srgbClr val="927C61"/>
                </a:solidFill>
                <a:effectLst/>
                <a:uLnTx/>
                <a:uFillTx/>
                <a:latin typeface="DFPXingKaiW5-B5" panose="03000500000000000000" pitchFamily="66" charset="-120"/>
                <a:ea typeface="DFPXingKaiW5-B5" panose="03000500000000000000" pitchFamily="66" charset="-120"/>
                <a:cs typeface="+mj-cs"/>
              </a:rPr>
              <a:t>, 1-3)</a:t>
            </a:r>
          </a:p>
          <a:p>
            <a:pPr>
              <a:buFont typeface="Arial" panose="020B0604020202020204" pitchFamily="34" charset="0"/>
              <a:buChar char="•"/>
            </a:pPr>
            <a:r>
              <a:rPr kumimoji="0" lang="zh-TW" altLang="en-US" sz="4800" b="0" i="0" u="none" strike="noStrike" kern="1200" cap="none" spc="-50" normalizeH="0" baseline="0" noProof="0" dirty="0">
                <a:ln>
                  <a:noFill/>
                </a:ln>
                <a:solidFill>
                  <a:srgbClr val="927C61"/>
                </a:solidFill>
                <a:effectLst/>
                <a:uLnTx/>
                <a:uFillTx/>
                <a:latin typeface="DFYingHeiW7-B5" panose="020B0709000000000000" pitchFamily="49" charset="-120"/>
                <a:ea typeface="DFYingHeiW7-B5" panose="020B0709000000000000" pitchFamily="49" charset="-120"/>
                <a:cs typeface="+mj-cs"/>
              </a:rPr>
              <a:t>我們與基督一同活過來</a:t>
            </a:r>
            <a:b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br>
            <a: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 </a:t>
            </a:r>
            <a:r>
              <a:rPr kumimoji="0" lang="en-US" altLang="zh-TW" sz="2800" b="0" i="0" u="none" strike="noStrike" kern="1200" cap="none" spc="-50" normalizeH="0" baseline="0" noProof="0" dirty="0">
                <a:ln>
                  <a:noFill/>
                </a:ln>
                <a:solidFill>
                  <a:srgbClr val="927C61"/>
                </a:solidFill>
                <a:effectLst/>
                <a:uLnTx/>
                <a:uFillTx/>
                <a:latin typeface="DFPXingKaiW5-B5" panose="03000500000000000000" pitchFamily="66" charset="-120"/>
                <a:ea typeface="DFPXingKaiW5-B5" panose="03000500000000000000" pitchFamily="66" charset="-120"/>
                <a:cs typeface="+mj-cs"/>
              </a:rPr>
              <a:t>We were raised from the dead with Christ (</a:t>
            </a:r>
            <a:r>
              <a:rPr kumimoji="0" lang="en-US" altLang="zh-TW" sz="2800" b="0" i="0" u="none" strike="noStrike" kern="1200" cap="none" spc="-50" normalizeH="0" baseline="0" noProof="0" dirty="0" err="1">
                <a:ln>
                  <a:noFill/>
                </a:ln>
                <a:solidFill>
                  <a:srgbClr val="927C61"/>
                </a:solidFill>
                <a:effectLst/>
                <a:uLnTx/>
                <a:uFillTx/>
                <a:latin typeface="DFPXingKaiW5-B5" panose="03000500000000000000" pitchFamily="66" charset="-120"/>
                <a:ea typeface="DFPXingKaiW5-B5" panose="03000500000000000000" pitchFamily="66" charset="-120"/>
                <a:cs typeface="+mj-cs"/>
              </a:rPr>
              <a:t>vv</a:t>
            </a:r>
            <a:r>
              <a:rPr kumimoji="0" lang="en-US" altLang="zh-TW" sz="2800" b="0" i="0" u="none" strike="noStrike" kern="1200" cap="none" spc="-50" normalizeH="0" baseline="0" noProof="0" dirty="0">
                <a:ln>
                  <a:noFill/>
                </a:ln>
                <a:solidFill>
                  <a:srgbClr val="927C61"/>
                </a:solidFill>
                <a:effectLst/>
                <a:uLnTx/>
                <a:uFillTx/>
                <a:latin typeface="DFPXingKaiW5-B5" panose="03000500000000000000" pitchFamily="66" charset="-120"/>
                <a:ea typeface="DFPXingKaiW5-B5" panose="03000500000000000000" pitchFamily="66" charset="-120"/>
                <a:cs typeface="+mj-cs"/>
              </a:rPr>
              <a:t>, 4-9)</a:t>
            </a:r>
          </a:p>
          <a:p>
            <a:pPr>
              <a:buFont typeface="Arial" panose="020B0604020202020204" pitchFamily="34" charset="0"/>
              <a:buChar char="•"/>
            </a:pPr>
            <a:r>
              <a:rPr kumimoji="0" lang="zh-TW" altLang="en-US" sz="4800" b="0" i="0" u="none" strike="noStrike" kern="1200" cap="none" spc="-50" normalizeH="0" baseline="0" noProof="0" dirty="0">
                <a:ln>
                  <a:noFill/>
                </a:ln>
                <a:solidFill>
                  <a:srgbClr val="927C61"/>
                </a:solidFill>
                <a:effectLst/>
                <a:uLnTx/>
                <a:uFillTx/>
                <a:latin typeface="DFYingHeiW7-B5" panose="020B0709000000000000" pitchFamily="49" charset="-120"/>
                <a:ea typeface="DFYingHeiW7-B5" panose="020B0709000000000000" pitchFamily="49" charset="-120"/>
                <a:cs typeface="+mj-cs"/>
              </a:rPr>
              <a:t>我們成了神的精心傑作</a:t>
            </a:r>
            <a:b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br>
            <a: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 </a:t>
            </a:r>
            <a:r>
              <a:rPr kumimoji="0" lang="en-US" altLang="zh-TW" sz="2800" b="0" i="0" u="none" strike="noStrike" kern="1200" cap="none" spc="-50" normalizeH="0" baseline="0" noProof="0" dirty="0">
                <a:ln>
                  <a:noFill/>
                </a:ln>
                <a:solidFill>
                  <a:srgbClr val="927C61"/>
                </a:solidFill>
                <a:effectLst/>
                <a:uLnTx/>
                <a:uFillTx/>
                <a:latin typeface="Calibri" panose="020F0502020204030204"/>
                <a:ea typeface="DFPXingKaiW5-B5" panose="03000500000000000000" pitchFamily="66" charset="-120"/>
                <a:cs typeface="+mj-cs"/>
              </a:rPr>
              <a:t>We are God’s Masterpiece (v. 10)</a:t>
            </a:r>
            <a:endParaRPr kumimoji="0" lang="en-US" altLang="zh-TW" sz="2800" b="0" i="0" u="none" strike="noStrike" kern="1200" cap="none" spc="-50" normalizeH="0" baseline="0" noProof="0" dirty="0">
              <a:ln>
                <a:noFill/>
              </a:ln>
              <a:solidFill>
                <a:srgbClr val="927C61"/>
              </a:solidFill>
              <a:effectLst/>
              <a:uLnTx/>
              <a:uFillTx/>
              <a:latin typeface="DFPXingKaiW5-B5" panose="03000500000000000000" pitchFamily="66" charset="-120"/>
              <a:ea typeface="DFPXingKaiW5-B5" panose="03000500000000000000" pitchFamily="66" charset="-120"/>
              <a:cs typeface="+mj-cs"/>
            </a:endParaRPr>
          </a:p>
          <a:p>
            <a:pPr>
              <a:buFont typeface="Arial" panose="020B0604020202020204" pitchFamily="34" charset="0"/>
              <a:buChar char="•"/>
            </a:pPr>
            <a:endParaRPr lang="en-US" altLang="zh-TW" sz="4800" b="0" i="0" dirty="0">
              <a:solidFill>
                <a:schemeClr val="accent5">
                  <a:lumMod val="75000"/>
                </a:schemeClr>
              </a:solidFill>
              <a:effectLst/>
              <a:latin typeface="DFLiHei-Bd" panose="020B0709000000000000" pitchFamily="49" charset="-120"/>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14</a:t>
            </a:fld>
            <a:endParaRPr lang="en-US" sz="1400" dirty="0"/>
          </a:p>
        </p:txBody>
      </p:sp>
    </p:spTree>
    <p:extLst>
      <p:ext uri="{BB962C8B-B14F-4D97-AF65-F5344CB8AC3E}">
        <p14:creationId xmlns:p14="http://schemas.microsoft.com/office/powerpoint/2010/main" val="2275928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15</a:t>
            </a:fld>
            <a:endParaRPr lang="en-US" sz="1400" dirty="0"/>
          </a:p>
        </p:txBody>
      </p:sp>
      <p:pic>
        <p:nvPicPr>
          <p:cNvPr id="7" name="Picture 6">
            <a:extLst>
              <a:ext uri="{FF2B5EF4-FFF2-40B4-BE49-F238E27FC236}">
                <a16:creationId xmlns:a16="http://schemas.microsoft.com/office/drawing/2014/main" id="{0A0A5381-F858-460B-B265-95A28DC8F54B}"/>
              </a:ext>
            </a:extLst>
          </p:cNvPr>
          <p:cNvPicPr>
            <a:picLocks noChangeAspect="1"/>
          </p:cNvPicPr>
          <p:nvPr/>
        </p:nvPicPr>
        <p:blipFill>
          <a:blip r:embed="rId2"/>
          <a:stretch>
            <a:fillRect/>
          </a:stretch>
        </p:blipFill>
        <p:spPr>
          <a:xfrm>
            <a:off x="1987905" y="1213266"/>
            <a:ext cx="8477326" cy="4745754"/>
          </a:xfrm>
          <a:prstGeom prst="rect">
            <a:avLst/>
          </a:prstGeom>
          <a:effectLst>
            <a:softEdge rad="127000"/>
          </a:effectLst>
        </p:spPr>
      </p:pic>
      <p:sp>
        <p:nvSpPr>
          <p:cNvPr id="9" name="TextBox 8">
            <a:extLst>
              <a:ext uri="{FF2B5EF4-FFF2-40B4-BE49-F238E27FC236}">
                <a16:creationId xmlns:a16="http://schemas.microsoft.com/office/drawing/2014/main" id="{826BC390-3510-452B-A472-45D063A31E6B}"/>
              </a:ext>
            </a:extLst>
          </p:cNvPr>
          <p:cNvSpPr txBox="1"/>
          <p:nvPr/>
        </p:nvSpPr>
        <p:spPr>
          <a:xfrm>
            <a:off x="2125556" y="628491"/>
            <a:ext cx="8590225" cy="584775"/>
          </a:xfrm>
          <a:prstGeom prst="rect">
            <a:avLst/>
          </a:prstGeom>
          <a:noFill/>
        </p:spPr>
        <p:txBody>
          <a:bodyPr wrap="square">
            <a:spAutoFit/>
          </a:bodyPr>
          <a:lstStyle/>
          <a:p>
            <a:r>
              <a:rPr lang="en-US" sz="3200" dirty="0">
                <a:solidFill>
                  <a:schemeClr val="accent5"/>
                </a:solidFill>
                <a:effectLst/>
                <a:latin typeface="Segoe UI" panose="020B0502040204020203" pitchFamily="34" charset="0"/>
                <a:ea typeface="DFHeiMedium-B5" panose="020B0509000000000000" pitchFamily="49" charset="-120"/>
              </a:rPr>
              <a:t>Jane Kristen </a:t>
            </a:r>
            <a:r>
              <a:rPr lang="en-US" sz="3200" dirty="0" err="1">
                <a:solidFill>
                  <a:schemeClr val="accent5"/>
                </a:solidFill>
                <a:effectLst/>
                <a:latin typeface="Segoe UI" panose="020B0502040204020203" pitchFamily="34" charset="0"/>
                <a:ea typeface="DFHeiMedium-B5" panose="020B0509000000000000" pitchFamily="49" charset="-120"/>
              </a:rPr>
              <a:t>Marczewski</a:t>
            </a:r>
            <a:r>
              <a:rPr lang="en-US" sz="3200" dirty="0">
                <a:solidFill>
                  <a:schemeClr val="accent5"/>
                </a:solidFill>
                <a:effectLst/>
                <a:latin typeface="Segoe UI" panose="020B0502040204020203" pitchFamily="34" charset="0"/>
                <a:ea typeface="DFHeiMedium-B5" panose="020B0509000000000000" pitchFamily="49" charset="-120"/>
              </a:rPr>
              <a:t>, </a:t>
            </a:r>
            <a:r>
              <a:rPr lang="en-US" sz="3200" dirty="0" err="1">
                <a:solidFill>
                  <a:schemeClr val="accent5"/>
                </a:solidFill>
                <a:effectLst/>
                <a:latin typeface="Segoe UI" panose="020B0502040204020203" pitchFamily="34" charset="0"/>
                <a:ea typeface="DFHeiMedium-B5" panose="020B0509000000000000" pitchFamily="49" charset="-120"/>
              </a:rPr>
              <a:t>Nightbirde</a:t>
            </a:r>
            <a:r>
              <a:rPr lang="en-US" sz="3200" dirty="0">
                <a:solidFill>
                  <a:schemeClr val="accent5"/>
                </a:solidFill>
                <a:effectLst/>
                <a:latin typeface="Segoe UI" panose="020B0502040204020203" pitchFamily="34" charset="0"/>
                <a:ea typeface="DFHeiMedium-B5" panose="020B0509000000000000" pitchFamily="49" charset="-120"/>
              </a:rPr>
              <a:t> </a:t>
            </a:r>
          </a:p>
        </p:txBody>
      </p:sp>
    </p:spTree>
    <p:extLst>
      <p:ext uri="{BB962C8B-B14F-4D97-AF65-F5344CB8AC3E}">
        <p14:creationId xmlns:p14="http://schemas.microsoft.com/office/powerpoint/2010/main" val="1191960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16</a:t>
            </a:fld>
            <a:endParaRPr lang="en-US" sz="1400" dirty="0"/>
          </a:p>
        </p:txBody>
      </p:sp>
      <p:pic>
        <p:nvPicPr>
          <p:cNvPr id="7" name="Picture 6">
            <a:extLst>
              <a:ext uri="{FF2B5EF4-FFF2-40B4-BE49-F238E27FC236}">
                <a16:creationId xmlns:a16="http://schemas.microsoft.com/office/drawing/2014/main" id="{0A0A5381-F858-460B-B265-95A28DC8F54B}"/>
              </a:ext>
            </a:extLst>
          </p:cNvPr>
          <p:cNvPicPr>
            <a:picLocks noChangeAspect="1"/>
          </p:cNvPicPr>
          <p:nvPr/>
        </p:nvPicPr>
        <p:blipFill>
          <a:blip r:embed="rId2"/>
          <a:stretch>
            <a:fillRect/>
          </a:stretch>
        </p:blipFill>
        <p:spPr>
          <a:xfrm>
            <a:off x="2244925" y="1859514"/>
            <a:ext cx="7296495" cy="4084705"/>
          </a:xfrm>
          <a:prstGeom prst="rect">
            <a:avLst/>
          </a:prstGeom>
          <a:effectLst>
            <a:softEdge rad="127000"/>
          </a:effectLst>
        </p:spPr>
      </p:pic>
      <p:sp>
        <p:nvSpPr>
          <p:cNvPr id="9" name="TextBox 8">
            <a:extLst>
              <a:ext uri="{FF2B5EF4-FFF2-40B4-BE49-F238E27FC236}">
                <a16:creationId xmlns:a16="http://schemas.microsoft.com/office/drawing/2014/main" id="{826BC390-3510-452B-A472-45D063A31E6B}"/>
              </a:ext>
            </a:extLst>
          </p:cNvPr>
          <p:cNvSpPr txBox="1"/>
          <p:nvPr/>
        </p:nvSpPr>
        <p:spPr>
          <a:xfrm>
            <a:off x="1857336" y="192672"/>
            <a:ext cx="9606117" cy="2185214"/>
          </a:xfrm>
          <a:prstGeom prst="rect">
            <a:avLst/>
          </a:prstGeom>
          <a:noFill/>
        </p:spPr>
        <p:txBody>
          <a:bodyPr wrap="square">
            <a:spAutoFit/>
          </a:bodyPr>
          <a:lstStyle/>
          <a:p>
            <a:pPr marL="0" marR="0">
              <a:spcBef>
                <a:spcPts val="0"/>
              </a:spcBef>
              <a:spcAft>
                <a:spcPts val="0"/>
              </a:spcAft>
            </a:pPr>
            <a:r>
              <a:rPr lang="en-US" sz="3600" b="1" dirty="0">
                <a:solidFill>
                  <a:schemeClr val="accent2"/>
                </a:solidFill>
                <a:effectLst/>
                <a:ea typeface="DFHeiMedium-B5" panose="020B0509000000000000" pitchFamily="49" charset="-120"/>
                <a:cs typeface="Times New Roman" panose="02020603050405020304" pitchFamily="18" charset="0"/>
              </a:rPr>
              <a:t>“</a:t>
            </a:r>
            <a:r>
              <a:rPr lang="en-US" sz="4000" b="1" dirty="0">
                <a:solidFill>
                  <a:schemeClr val="accent2"/>
                </a:solidFill>
                <a:effectLst/>
                <a:ea typeface="DFHeiMedium-B5" panose="020B0509000000000000" pitchFamily="49" charset="-120"/>
                <a:cs typeface="Times New Roman" panose="02020603050405020304" pitchFamily="18" charset="0"/>
              </a:rPr>
              <a:t>Two percent is </a:t>
            </a:r>
            <a:r>
              <a:rPr lang="en-US" sz="4000" b="1" dirty="0" err="1">
                <a:solidFill>
                  <a:schemeClr val="accent2"/>
                </a:solidFill>
                <a:effectLst/>
                <a:ea typeface="DFHeiMedium-B5" panose="020B0509000000000000" pitchFamily="49" charset="-120"/>
                <a:cs typeface="Times New Roman" panose="02020603050405020304" pitchFamily="18" charset="0"/>
              </a:rPr>
              <a:t>is</a:t>
            </a:r>
            <a:r>
              <a:rPr lang="en-US" sz="4000" b="1" dirty="0">
                <a:solidFill>
                  <a:schemeClr val="accent2"/>
                </a:solidFill>
                <a:effectLst/>
                <a:ea typeface="DFHeiMedium-B5" panose="020B0509000000000000" pitchFamily="49" charset="-120"/>
                <a:cs typeface="Times New Roman" panose="02020603050405020304" pitchFamily="18" charset="0"/>
              </a:rPr>
              <a:t> </a:t>
            </a:r>
            <a:r>
              <a:rPr lang="en-US" sz="4000" b="1" dirty="0">
                <a:solidFill>
                  <a:schemeClr val="accent2"/>
                </a:solidFill>
                <a:ea typeface="DFHeiMedium-B5" panose="020B0509000000000000" pitchFamily="49" charset="-120"/>
                <a:cs typeface="Times New Roman" panose="02020603050405020304" pitchFamily="18" charset="0"/>
              </a:rPr>
              <a:t>not zero percent. </a:t>
            </a:r>
            <a:endParaRPr lang="en-US" sz="3600" b="1" dirty="0">
              <a:solidFill>
                <a:schemeClr val="accent2"/>
              </a:solidFill>
              <a:ea typeface="DFHeiMedium-B5" panose="020B0509000000000000" pitchFamily="49" charset="-120"/>
              <a:cs typeface="Times New Roman" panose="02020603050405020304" pitchFamily="18" charset="0"/>
            </a:endParaRPr>
          </a:p>
          <a:p>
            <a:pPr marL="0" marR="0">
              <a:spcBef>
                <a:spcPts val="0"/>
              </a:spcBef>
              <a:spcAft>
                <a:spcPts val="0"/>
              </a:spcAft>
            </a:pPr>
            <a:r>
              <a:rPr lang="en-US" sz="3600" b="1" dirty="0">
                <a:solidFill>
                  <a:schemeClr val="accent2"/>
                </a:solidFill>
                <a:ea typeface="DFHeiMedium-B5" panose="020B0509000000000000" pitchFamily="49" charset="-120"/>
                <a:cs typeface="Times New Roman" panose="02020603050405020304" pitchFamily="18" charset="0"/>
              </a:rPr>
              <a:t>Two percent is </a:t>
            </a:r>
            <a:r>
              <a:rPr lang="en-US" sz="3600" b="1" dirty="0">
                <a:solidFill>
                  <a:schemeClr val="accent2"/>
                </a:solidFill>
                <a:effectLst/>
                <a:ea typeface="DFHeiMedium-B5" panose="020B0509000000000000" pitchFamily="49" charset="-120"/>
                <a:cs typeface="Times New Roman" panose="02020603050405020304" pitchFamily="18" charset="0"/>
              </a:rPr>
              <a:t>something, </a:t>
            </a:r>
          </a:p>
          <a:p>
            <a:pPr marL="0" marR="0">
              <a:spcBef>
                <a:spcPts val="0"/>
              </a:spcBef>
              <a:spcAft>
                <a:spcPts val="0"/>
              </a:spcAft>
            </a:pPr>
            <a:r>
              <a:rPr lang="en-US" sz="3600" b="1" dirty="0">
                <a:solidFill>
                  <a:schemeClr val="accent2"/>
                </a:solidFill>
                <a:effectLst/>
                <a:ea typeface="DFHeiMedium-B5" panose="020B0509000000000000" pitchFamily="49" charset="-120"/>
                <a:cs typeface="Times New Roman" panose="02020603050405020304" pitchFamily="18" charset="0"/>
              </a:rPr>
              <a:t>and I wish people knew how amazing it is.”</a:t>
            </a:r>
            <a:endParaRPr lang="en-US" sz="3600" b="1" dirty="0">
              <a:solidFill>
                <a:schemeClr val="accent2"/>
              </a:solidFill>
              <a:effectLst/>
              <a:ea typeface="PMingLiU" panose="02020500000000000000" pitchFamily="18" charset="-120"/>
              <a:cs typeface="Times New Roman" panose="02020603050405020304" pitchFamily="18" charset="0"/>
            </a:endParaRPr>
          </a:p>
          <a:p>
            <a:endParaRPr lang="en-US" sz="2400" dirty="0">
              <a:solidFill>
                <a:schemeClr val="accent5"/>
              </a:solidFill>
            </a:endParaRPr>
          </a:p>
        </p:txBody>
      </p:sp>
      <p:sp>
        <p:nvSpPr>
          <p:cNvPr id="8" name="TextBox 7">
            <a:extLst>
              <a:ext uri="{FF2B5EF4-FFF2-40B4-BE49-F238E27FC236}">
                <a16:creationId xmlns:a16="http://schemas.microsoft.com/office/drawing/2014/main" id="{84718392-8A88-4A32-A8F0-4D254E759CC9}"/>
              </a:ext>
            </a:extLst>
          </p:cNvPr>
          <p:cNvSpPr txBox="1"/>
          <p:nvPr/>
        </p:nvSpPr>
        <p:spPr>
          <a:xfrm>
            <a:off x="1857336" y="5870703"/>
            <a:ext cx="9961039" cy="461665"/>
          </a:xfrm>
          <a:prstGeom prst="rect">
            <a:avLst/>
          </a:prstGeom>
          <a:noFill/>
        </p:spPr>
        <p:txBody>
          <a:bodyPr wrap="square">
            <a:spAutoFit/>
          </a:bodyPr>
          <a:lstStyle/>
          <a:p>
            <a:r>
              <a:rPr lang="en-US" sz="2400" dirty="0">
                <a:solidFill>
                  <a:schemeClr val="accent5"/>
                </a:solidFill>
                <a:effectLst/>
                <a:latin typeface="Segoe UI" panose="020B0502040204020203" pitchFamily="34" charset="0"/>
                <a:ea typeface="DFHeiMedium-B5" panose="020B0509000000000000" pitchFamily="49" charset="-120"/>
              </a:rPr>
              <a:t>Jane Kristen </a:t>
            </a:r>
            <a:r>
              <a:rPr lang="en-US" sz="2400" dirty="0" err="1">
                <a:solidFill>
                  <a:schemeClr val="accent5"/>
                </a:solidFill>
                <a:effectLst/>
                <a:latin typeface="Segoe UI" panose="020B0502040204020203" pitchFamily="34" charset="0"/>
                <a:ea typeface="DFHeiMedium-B5" panose="020B0509000000000000" pitchFamily="49" charset="-120"/>
              </a:rPr>
              <a:t>Marczewski</a:t>
            </a:r>
            <a:r>
              <a:rPr lang="en-US" sz="2400" dirty="0">
                <a:solidFill>
                  <a:schemeClr val="accent5"/>
                </a:solidFill>
                <a:effectLst/>
                <a:latin typeface="Segoe UI" panose="020B0502040204020203" pitchFamily="34" charset="0"/>
                <a:ea typeface="DFHeiMedium-B5" panose="020B0509000000000000" pitchFamily="49" charset="-120"/>
              </a:rPr>
              <a:t>, </a:t>
            </a:r>
            <a:r>
              <a:rPr lang="en-US" sz="2400" dirty="0" err="1">
                <a:solidFill>
                  <a:schemeClr val="accent5"/>
                </a:solidFill>
                <a:effectLst/>
                <a:latin typeface="Segoe UI" panose="020B0502040204020203" pitchFamily="34" charset="0"/>
                <a:ea typeface="DFHeiMedium-B5" panose="020B0509000000000000" pitchFamily="49" charset="-120"/>
              </a:rPr>
              <a:t>Nightbirde</a:t>
            </a:r>
            <a:r>
              <a:rPr lang="en-US" sz="2400" dirty="0">
                <a:solidFill>
                  <a:schemeClr val="accent5"/>
                </a:solidFill>
                <a:effectLst/>
                <a:latin typeface="Segoe UI" panose="020B0502040204020203" pitchFamily="34" charset="0"/>
                <a:ea typeface="DFHeiMedium-B5" panose="020B0509000000000000" pitchFamily="49" charset="-120"/>
              </a:rPr>
              <a:t> </a:t>
            </a:r>
            <a:r>
              <a:rPr lang="en-US" sz="2000" dirty="0">
                <a:solidFill>
                  <a:schemeClr val="accent5"/>
                </a:solidFill>
                <a:effectLst/>
                <a:latin typeface="Segoe UI" panose="020B0502040204020203" pitchFamily="34" charset="0"/>
                <a:ea typeface="DFHeiMedium-B5" panose="020B0509000000000000" pitchFamily="49" charset="-120"/>
              </a:rPr>
              <a:t>(December 29, 1990 – February 19, 2022).</a:t>
            </a:r>
            <a:endParaRPr lang="en-US" sz="1800" dirty="0">
              <a:solidFill>
                <a:schemeClr val="accent5"/>
              </a:solidFill>
            </a:endParaRPr>
          </a:p>
        </p:txBody>
      </p:sp>
    </p:spTree>
    <p:extLst>
      <p:ext uri="{BB962C8B-B14F-4D97-AF65-F5344CB8AC3E}">
        <p14:creationId xmlns:p14="http://schemas.microsoft.com/office/powerpoint/2010/main" val="1254327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7ACA-EFF9-47B5-9761-D577E11D4C48}"/>
              </a:ext>
            </a:extLst>
          </p:cNvPr>
          <p:cNvSpPr>
            <a:spLocks noGrp="1"/>
          </p:cNvSpPr>
          <p:nvPr>
            <p:ph type="title"/>
          </p:nvPr>
        </p:nvSpPr>
        <p:spPr/>
        <p:txBody>
          <a:bodyPr/>
          <a:lstStyle/>
          <a:p>
            <a:r>
              <a:rPr lang="zh-TW" altLang="en-US" u="sng" dirty="0">
                <a:solidFill>
                  <a:schemeClr val="accent5">
                    <a:lumMod val="75000"/>
                  </a:schemeClr>
                </a:solidFill>
                <a:latin typeface="DFPXingKaiW5-B5" panose="03000500000000000000" pitchFamily="66" charset="-120"/>
                <a:ea typeface="DFPXingKaiW5-B5" panose="03000500000000000000" pitchFamily="66" charset="-120"/>
              </a:rPr>
              <a:t>以弗所書 </a:t>
            </a:r>
            <a:r>
              <a:rPr lang="en-US" altLang="zh-TW" u="sng" dirty="0">
                <a:solidFill>
                  <a:schemeClr val="accent5">
                    <a:lumMod val="75000"/>
                  </a:schemeClr>
                </a:solidFill>
                <a:latin typeface="DFPXingKaiW5-B5" panose="03000500000000000000" pitchFamily="66" charset="-120"/>
                <a:ea typeface="DFPXingKaiW5-B5" panose="03000500000000000000" pitchFamily="66" charset="-120"/>
              </a:rPr>
              <a:t>2:10</a:t>
            </a:r>
            <a:endParaRPr lang="en-US" u="sng" dirty="0">
              <a:solidFill>
                <a:schemeClr val="accent5">
                  <a:lumMod val="75000"/>
                </a:schemeClr>
              </a:solidFill>
              <a:latin typeface="DFPXingKaiW5-B5" panose="03000500000000000000" pitchFamily="66" charset="-120"/>
              <a:ea typeface="DFPXingKaiW5-B5" panose="03000500000000000000" pitchFamily="66" charset="-12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p:txBody>
          <a:bodyPr>
            <a:normAutofit/>
          </a:bodyPr>
          <a:lstStyle/>
          <a:p>
            <a:pPr marL="0" indent="0">
              <a:buNone/>
            </a:pPr>
            <a:r>
              <a:rPr lang="zh-TW" altLang="en-US" sz="5400" b="0" i="0" dirty="0">
                <a:solidFill>
                  <a:schemeClr val="accent5">
                    <a:lumMod val="75000"/>
                  </a:schemeClr>
                </a:solidFill>
                <a:effectLst/>
                <a:latin typeface="DFLiShuW7-B5" panose="03000709000000000000" pitchFamily="65" charset="-120"/>
                <a:ea typeface="DFLiShuW7-B5" panose="03000709000000000000" pitchFamily="65" charset="-120"/>
              </a:rPr>
              <a:t>我們原是祂的工作，在基督耶穌裡造成的，為要叫我們行善，就是神所預備叫我們行的。</a:t>
            </a:r>
            <a:endParaRPr lang="en-US" altLang="zh-TW" sz="5400" b="0" i="0" dirty="0">
              <a:solidFill>
                <a:schemeClr val="accent5">
                  <a:lumMod val="75000"/>
                </a:schemeClr>
              </a:solidFill>
              <a:effectLst/>
              <a:latin typeface="DFLiShuW7-B5" panose="03000709000000000000" pitchFamily="65" charset="-120"/>
              <a:ea typeface="DFLiShuW7-B5" panose="03000709000000000000" pitchFamily="65" charset="-120"/>
            </a:endParaRPr>
          </a:p>
          <a:p>
            <a:pPr marL="0" indent="0">
              <a:buNone/>
            </a:pPr>
            <a:r>
              <a:rPr lang="en-US" sz="2800" b="0" i="0" dirty="0">
                <a:solidFill>
                  <a:srgbClr val="000000"/>
                </a:solidFill>
                <a:effectLst/>
                <a:latin typeface="system-ui"/>
              </a:rPr>
              <a:t>For we are his workmanship, created in Christ Jesus for good works, which God prepared beforehand, that we should walk in them.</a:t>
            </a:r>
            <a:endParaRPr lang="en-US" altLang="zh-TW" sz="2800" b="0" i="0" dirty="0">
              <a:solidFill>
                <a:schemeClr val="accent5">
                  <a:lumMod val="75000"/>
                </a:schemeClr>
              </a:solidFill>
              <a:effectLst/>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17</a:t>
            </a:fld>
            <a:endParaRPr lang="en-US" sz="1400" dirty="0"/>
          </a:p>
        </p:txBody>
      </p:sp>
    </p:spTree>
    <p:extLst>
      <p:ext uri="{BB962C8B-B14F-4D97-AF65-F5344CB8AC3E}">
        <p14:creationId xmlns:p14="http://schemas.microsoft.com/office/powerpoint/2010/main" val="1532422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EA32-56A4-48F8-AB5F-221A0C4A2A32}"/>
              </a:ext>
            </a:extLst>
          </p:cNvPr>
          <p:cNvSpPr>
            <a:spLocks noGrp="1"/>
          </p:cNvSpPr>
          <p:nvPr>
            <p:ph type="ctrTitle"/>
          </p:nvPr>
        </p:nvSpPr>
        <p:spPr>
          <a:xfrm>
            <a:off x="1154083" y="768784"/>
            <a:ext cx="10058400" cy="3566160"/>
          </a:xfrm>
        </p:spPr>
        <p:txBody>
          <a:bodyPr/>
          <a:lstStyle/>
          <a:p>
            <a:r>
              <a:rPr lang="zh-TW" altLang="en-US" sz="8800" dirty="0">
                <a:solidFill>
                  <a:schemeClr val="accent5"/>
                </a:solidFill>
                <a:latin typeface="DFYanKaiW9-B5" panose="03000909000000000000" pitchFamily="65" charset="-120"/>
                <a:ea typeface="DFYanKaiW9-B5" panose="03000909000000000000" pitchFamily="65" charset="-120"/>
                <a:cs typeface="Segoe UI" panose="020B0502040204020203" pitchFamily="34" charset="0"/>
              </a:rPr>
              <a:t>因祂活著</a:t>
            </a:r>
            <a:br>
              <a:rPr lang="en-US" altLang="zh-TW" sz="4000" dirty="0">
                <a:solidFill>
                  <a:schemeClr val="accent5"/>
                </a:solidFill>
                <a:ea typeface="DFXingKaiW5-B5" panose="03000509000000000000" pitchFamily="65" charset="-120"/>
                <a:cs typeface="Segoe UI" panose="020B0502040204020203" pitchFamily="34" charset="0"/>
              </a:rPr>
            </a:br>
            <a:r>
              <a:rPr lang="en-US" altLang="zh-TW" sz="4400" dirty="0">
                <a:solidFill>
                  <a:schemeClr val="accent5"/>
                </a:solidFill>
                <a:latin typeface="Forte" panose="03060902040502070203" pitchFamily="66" charset="0"/>
                <a:ea typeface="DFXingKaiW5-B5" panose="03000509000000000000" pitchFamily="65" charset="-120"/>
                <a:cs typeface="Segoe UI" panose="020B0502040204020203" pitchFamily="34" charset="0"/>
              </a:rPr>
              <a:t>Because He Lives</a:t>
            </a:r>
            <a:endParaRPr lang="en-US" dirty="0">
              <a:latin typeface="Forte" panose="03060902040502070203" pitchFamily="66" charset="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type="subTitle" idx="1"/>
          </p:nvPr>
        </p:nvSpPr>
        <p:spPr/>
        <p:txBody>
          <a:bodyPr>
            <a:normAutofit/>
          </a:bodyPr>
          <a:lstStyle/>
          <a:p>
            <a:endParaRPr lang="en-US" sz="4400" dirty="0">
              <a:solidFill>
                <a:schemeClr val="accent5">
                  <a:lumMod val="75000"/>
                </a:schemeClr>
              </a:solidFill>
              <a:latin typeface="DFXingKaiW5-B5" panose="03000509000000000000" pitchFamily="65" charset="-120"/>
              <a:ea typeface="DFXingKaiW5-B5" panose="03000509000000000000" pitchFamily="65"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B5F6BA59-F756-4742-874A-EDF08263F71D}" type="datetime1">
              <a:rPr lang="en-US" sz="14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18</a:t>
            </a:fld>
            <a:endParaRPr lang="en-US" sz="1400" dirty="0"/>
          </a:p>
        </p:txBody>
      </p:sp>
    </p:spTree>
    <p:extLst>
      <p:ext uri="{BB962C8B-B14F-4D97-AF65-F5344CB8AC3E}">
        <p14:creationId xmlns:p14="http://schemas.microsoft.com/office/powerpoint/2010/main" val="3596293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19</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337186" y="467360"/>
            <a:ext cx="10610973" cy="5628639"/>
          </a:xfrm>
        </p:spPr>
        <p:txBody>
          <a:bodyPr>
            <a:normAutofit lnSpcReduction="10000"/>
          </a:bodyPr>
          <a:lstStyle/>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因祂活著，我能面對明天；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因祂活著，不再懼怕；</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我深知道，祂掌管明天，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生命充滿了希望，只因祂活著。</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5"/>
                </a:solidFill>
                <a:effectLst/>
                <a:latin typeface="Aharoni" panose="02010803020104030203" pitchFamily="2" charset="-79"/>
                <a:cs typeface="Aharoni" panose="02010803020104030203" pitchFamily="2" charset="-79"/>
              </a:rPr>
              <a:t>Because He lives, I can face tomorrow,</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He lives, all fear is gone;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I know He holds the future,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And life is worth the living,</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Just because He lives!</a:t>
            </a:r>
            <a:endParaRPr lang="en-US" altLang="zh-TW" sz="3200" b="0" i="0" dirty="0">
              <a:solidFill>
                <a:schemeClr val="accent5"/>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400" b="0" i="0" dirty="0">
              <a:solidFill>
                <a:srgbClr val="000000"/>
              </a:solidFill>
              <a:effectLst/>
              <a:latin typeface="DFLiYuan-Bd" panose="020F0709000000000000" pitchFamily="49" charset="-120"/>
              <a:ea typeface="DFLiYuan-Bd" panose="020F0709000000000000" pitchFamily="49" charset="-120"/>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1155079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a:t>
            </a:fld>
            <a:endParaRPr lang="en-US" sz="1400" dirty="0"/>
          </a:p>
        </p:txBody>
      </p:sp>
      <p:pic>
        <p:nvPicPr>
          <p:cNvPr id="2" name="Content Placeholder 1">
            <a:extLst>
              <a:ext uri="{FF2B5EF4-FFF2-40B4-BE49-F238E27FC236}">
                <a16:creationId xmlns:a16="http://schemas.microsoft.com/office/drawing/2014/main" id="{A3EEF0B0-BD14-4E75-9F93-22DAE7854661}"/>
              </a:ext>
            </a:extLst>
          </p:cNvPr>
          <p:cNvPicPr>
            <a:picLocks noGrp="1" noChangeAspect="1"/>
          </p:cNvPicPr>
          <p:nvPr>
            <p:ph idx="4294967295"/>
          </p:nvPr>
        </p:nvPicPr>
        <p:blipFill>
          <a:blip r:embed="rId2"/>
          <a:stretch>
            <a:fillRect/>
          </a:stretch>
        </p:blipFill>
        <p:spPr>
          <a:xfrm>
            <a:off x="2954594" y="1702449"/>
            <a:ext cx="6567487" cy="4378325"/>
          </a:xfrm>
          <a:prstGeom prst="rect">
            <a:avLst/>
          </a:prstGeom>
          <a:effectLst>
            <a:softEdge rad="127000"/>
          </a:effectLst>
        </p:spPr>
      </p:pic>
    </p:spTree>
    <p:extLst>
      <p:ext uri="{BB962C8B-B14F-4D97-AF65-F5344CB8AC3E}">
        <p14:creationId xmlns:p14="http://schemas.microsoft.com/office/powerpoint/2010/main" val="1137679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20</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445342" y="467361"/>
            <a:ext cx="10502818" cy="5557520"/>
          </a:xfrm>
        </p:spPr>
        <p:txBody>
          <a:bodyPr>
            <a:normAutofit/>
          </a:bodyPr>
          <a:lstStyle/>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神差愛子，人稱祂耶穌，</a:t>
            </a: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祂賜下愛，醫治寬恕，</a:t>
            </a:r>
          </a:p>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死裡復活，使我得自由，</a:t>
            </a: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那空墳墓就是我得救的記號。</a:t>
            </a: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2"/>
                </a:solidFill>
                <a:effectLst/>
                <a:latin typeface="Aharoni" panose="02010803020104030203" pitchFamily="2" charset="-79"/>
                <a:cs typeface="Aharoni" panose="02010803020104030203" pitchFamily="2" charset="-79"/>
              </a:rPr>
              <a:t>God sent His son, they called Him Jesus;</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He came to love, heal and forgive;</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He lived and died to buy my pardon,</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An empty grave is there to prove my Savior lives!</a:t>
            </a:r>
            <a:endParaRPr lang="en-US" altLang="zh-TW" sz="3600" b="0" i="0" dirty="0">
              <a:solidFill>
                <a:schemeClr val="accent2"/>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400" b="0" i="0" dirty="0">
              <a:solidFill>
                <a:srgbClr val="000000"/>
              </a:solidFill>
              <a:effectLst/>
              <a:latin typeface="DFLiYuan-Bd" panose="020F0709000000000000" pitchFamily="49" charset="-120"/>
              <a:ea typeface="DFLiYuan-Bd" panose="020F0709000000000000" pitchFamily="49" charset="-120"/>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3856056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21</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337186" y="467360"/>
            <a:ext cx="10610973" cy="5628639"/>
          </a:xfrm>
        </p:spPr>
        <p:txBody>
          <a:bodyPr>
            <a:normAutofit lnSpcReduction="10000"/>
          </a:bodyPr>
          <a:lstStyle/>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因祂活著，我能面對明天；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因祂活著，不再懼怕；</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我深知道，祂掌管明天，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生命充滿了希望，只因祂活著。</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5"/>
                </a:solidFill>
                <a:effectLst/>
                <a:latin typeface="Aharoni" panose="02010803020104030203" pitchFamily="2" charset="-79"/>
                <a:cs typeface="Aharoni" panose="02010803020104030203" pitchFamily="2" charset="-79"/>
              </a:rPr>
              <a:t>Because He lives, I can face tomorrow,</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He lives, all fear is gone;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I know He holds the future,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And life is worth the living,</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Just because He lives!</a:t>
            </a:r>
            <a:endParaRPr lang="en-US" altLang="zh-TW" sz="3200" b="0" i="0" dirty="0">
              <a:solidFill>
                <a:schemeClr val="accent5"/>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400" b="0" i="0" dirty="0">
              <a:solidFill>
                <a:srgbClr val="000000"/>
              </a:solidFill>
              <a:effectLst/>
              <a:latin typeface="DFLiYuan-Bd" panose="020F0709000000000000" pitchFamily="49" charset="-120"/>
              <a:ea typeface="DFLiYuan-Bd" panose="020F0709000000000000" pitchFamily="49" charset="-120"/>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645327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22</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629920" y="467361"/>
            <a:ext cx="11318240" cy="5557520"/>
          </a:xfrm>
        </p:spPr>
        <p:txBody>
          <a:bodyPr>
            <a:normAutofit/>
          </a:bodyPr>
          <a:lstStyle/>
          <a:p>
            <a:pPr marL="0" indent="0">
              <a:buNone/>
            </a:pPr>
            <a:r>
              <a:rPr lang="zh-TW" altLang="en-US" sz="4800" b="0" i="0" dirty="0">
                <a:solidFill>
                  <a:schemeClr val="accent5"/>
                </a:solidFill>
                <a:effectLst/>
                <a:latin typeface="DFLiYuan-Bd" panose="020F0709000000000000" pitchFamily="49" charset="-120"/>
                <a:ea typeface="DFLiYuan-Bd" panose="020F0709000000000000" pitchFamily="49" charset="-120"/>
              </a:rPr>
              <a:t>新生嬰孩懷抱在手中，</a:t>
            </a:r>
          </a:p>
          <a:p>
            <a:pPr marL="0" indent="0">
              <a:buNone/>
            </a:pPr>
            <a:r>
              <a:rPr lang="zh-TW" altLang="en-US" sz="4800" b="0" i="0" dirty="0">
                <a:solidFill>
                  <a:schemeClr val="accent5"/>
                </a:solidFill>
                <a:effectLst/>
                <a:latin typeface="DFLiYuan-Bd" panose="020F0709000000000000" pitchFamily="49" charset="-120"/>
                <a:ea typeface="DFLiYuan-Bd" panose="020F0709000000000000" pitchFamily="49" charset="-120"/>
              </a:rPr>
              <a:t>何等安詳使人歡喜；</a:t>
            </a:r>
          </a:p>
          <a:p>
            <a:pPr marL="0" indent="0">
              <a:buNone/>
            </a:pPr>
            <a:r>
              <a:rPr lang="zh-TW" altLang="en-US" sz="4800" b="0" i="0" dirty="0">
                <a:solidFill>
                  <a:schemeClr val="accent5"/>
                </a:solidFill>
                <a:effectLst/>
                <a:latin typeface="DFLiYuan-Bd" panose="020F0709000000000000" pitchFamily="49" charset="-120"/>
                <a:ea typeface="DFLiYuan-Bd" panose="020F0709000000000000" pitchFamily="49" charset="-120"/>
              </a:rPr>
              <a:t>但你確信這幼小生命，</a:t>
            </a:r>
          </a:p>
          <a:p>
            <a:pPr marL="0" indent="0">
              <a:buNone/>
            </a:pPr>
            <a:r>
              <a:rPr lang="zh-TW" altLang="en-US" sz="4800" b="0" i="0" dirty="0">
                <a:solidFill>
                  <a:schemeClr val="accent5"/>
                </a:solidFill>
                <a:effectLst/>
                <a:latin typeface="DFLiYuan-Bd" panose="020F0709000000000000" pitchFamily="49" charset="-120"/>
                <a:ea typeface="DFLiYuan-Bd" panose="020F0709000000000000" pitchFamily="49" charset="-120"/>
              </a:rPr>
              <a:t>卻能面對著明天，因救主活著。</a:t>
            </a:r>
            <a:endParaRPr lang="en-US" altLang="zh-TW" sz="4800" b="0" i="0" dirty="0">
              <a:solidFill>
                <a:schemeClr val="accent5"/>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2"/>
                </a:solidFill>
                <a:effectLst/>
                <a:latin typeface="Aharoni" panose="02010803020104030203" pitchFamily="2" charset="-79"/>
                <a:cs typeface="Aharoni" panose="02010803020104030203" pitchFamily="2" charset="-79"/>
              </a:rPr>
              <a:t>How sweet to hold a newborn baby,</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And feel the pride and joy he gives;</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But greater still the calm assurance:</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This child can face uncertain days because He Lives!</a:t>
            </a:r>
            <a:endParaRPr lang="en-US" altLang="zh-TW" sz="3200" b="0" i="0" dirty="0">
              <a:solidFill>
                <a:schemeClr val="accent2"/>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400" b="0" i="0" dirty="0">
              <a:solidFill>
                <a:srgbClr val="000000"/>
              </a:solidFill>
              <a:effectLst/>
              <a:latin typeface="DFLiYuan-Bd" panose="020F0709000000000000" pitchFamily="49" charset="-120"/>
              <a:ea typeface="DFLiYuan-Bd" panose="020F0709000000000000" pitchFamily="49" charset="-120"/>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567575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23</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337186" y="467360"/>
            <a:ext cx="10610973" cy="5628639"/>
          </a:xfrm>
        </p:spPr>
        <p:txBody>
          <a:bodyPr>
            <a:normAutofit lnSpcReduction="10000"/>
          </a:bodyPr>
          <a:lstStyle/>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因祂活著，我能面對明天；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因祂活著，不再懼怕；</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我深知道，祂掌管明天，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生命充滿了希望，只因祂活著。</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5"/>
                </a:solidFill>
                <a:effectLst/>
                <a:latin typeface="Aharoni" panose="02010803020104030203" pitchFamily="2" charset="-79"/>
                <a:cs typeface="Aharoni" panose="02010803020104030203" pitchFamily="2" charset="-79"/>
              </a:rPr>
              <a:t>Because He lives, I can face tomorrow,</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He lives, all fear is gone;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I know He holds the future,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And life is worth the living,</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Just because He lives!</a:t>
            </a:r>
            <a:endParaRPr lang="en-US" altLang="zh-TW" sz="3200" b="0" i="0" dirty="0">
              <a:solidFill>
                <a:schemeClr val="accent5"/>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400" b="0" i="0" dirty="0">
              <a:solidFill>
                <a:srgbClr val="000000"/>
              </a:solidFill>
              <a:effectLst/>
              <a:latin typeface="DFLiYuan-Bd" panose="020F0709000000000000" pitchFamily="49" charset="-120"/>
              <a:ea typeface="DFLiYuan-Bd" panose="020F0709000000000000" pitchFamily="49" charset="-120"/>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1386615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24</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494502" y="467361"/>
            <a:ext cx="10453657" cy="5557520"/>
          </a:xfrm>
        </p:spPr>
        <p:txBody>
          <a:bodyPr>
            <a:normAutofit/>
          </a:bodyPr>
          <a:lstStyle/>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當我走完，人生的路程，</a:t>
            </a: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面對死亡，痛苦爭戰；</a:t>
            </a:r>
          </a:p>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救主為我，戰勝了死權，</a:t>
            </a: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5">
                    <a:lumMod val="75000"/>
                  </a:schemeClr>
                </a:solidFill>
                <a:effectLst/>
                <a:latin typeface="DFLiYuan-Bd" panose="020F0709000000000000" pitchFamily="49" charset="-120"/>
                <a:ea typeface="DFLiYuan-Bd" panose="020F0709000000000000" pitchFamily="49" charset="-120"/>
              </a:rPr>
              <a:t>在榮光中我見救主，祂是活著。</a:t>
            </a: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2"/>
                </a:solidFill>
                <a:effectLst/>
                <a:latin typeface="Aharoni" panose="02010803020104030203" pitchFamily="2" charset="-79"/>
                <a:cs typeface="Aharoni" panose="02010803020104030203" pitchFamily="2" charset="-79"/>
              </a:rPr>
              <a:t>And then one day, I'll cross the river,</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I'll fight life's final war with pain;</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And then, as death gives way to victory,</a:t>
            </a:r>
            <a:br>
              <a:rPr lang="en-US" sz="3200" dirty="0">
                <a:solidFill>
                  <a:schemeClr val="accent2"/>
                </a:solidFill>
                <a:latin typeface="Aharoni" panose="02010803020104030203" pitchFamily="2" charset="-79"/>
                <a:cs typeface="Aharoni" panose="02010803020104030203" pitchFamily="2" charset="-79"/>
              </a:rPr>
            </a:br>
            <a:r>
              <a:rPr lang="en-US" sz="3200" b="0" i="0" dirty="0">
                <a:solidFill>
                  <a:schemeClr val="accent2"/>
                </a:solidFill>
                <a:effectLst/>
                <a:latin typeface="Aharoni" panose="02010803020104030203" pitchFamily="2" charset="-79"/>
                <a:cs typeface="Aharoni" panose="02010803020104030203" pitchFamily="2" charset="-79"/>
              </a:rPr>
              <a:t>I'll see the lights of glory and I'll know He lives!</a:t>
            </a:r>
            <a:endParaRPr lang="en-US" altLang="zh-TW" sz="3200" b="0" i="0" dirty="0">
              <a:solidFill>
                <a:schemeClr val="accent2"/>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3882760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25</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337186" y="467360"/>
            <a:ext cx="10610973" cy="5628639"/>
          </a:xfrm>
        </p:spPr>
        <p:txBody>
          <a:bodyPr>
            <a:normAutofit lnSpcReduction="10000"/>
          </a:bodyPr>
          <a:lstStyle/>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因祂活著，我能面對明天；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因祂活著，不再懼怕；</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我深知道，祂掌管明天，</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zh-TW" altLang="en-US" sz="4800" b="0" i="0" dirty="0">
                <a:solidFill>
                  <a:schemeClr val="accent2"/>
                </a:solidFill>
                <a:effectLst/>
                <a:latin typeface="DFLiYuan-Bd" panose="020F0709000000000000" pitchFamily="49" charset="-120"/>
                <a:ea typeface="DFLiYuan-Bd" panose="020F0709000000000000" pitchFamily="49" charset="-120"/>
              </a:rPr>
              <a:t>生命充滿了希望，只因祂活著。</a:t>
            </a:r>
            <a:endParaRPr lang="en-US" altLang="zh-TW" sz="4800" b="0" i="0" dirty="0">
              <a:solidFill>
                <a:schemeClr val="accent2"/>
              </a:solidFill>
              <a:effectLst/>
              <a:latin typeface="DFLiYuan-Bd" panose="020F0709000000000000" pitchFamily="49" charset="-120"/>
              <a:ea typeface="DFLiYuan-Bd" panose="020F0709000000000000" pitchFamily="49" charset="-120"/>
            </a:endParaRPr>
          </a:p>
          <a:p>
            <a:pPr marL="0" indent="0">
              <a:buNone/>
            </a:pPr>
            <a:r>
              <a:rPr lang="en-US" sz="3200" b="0" i="0" dirty="0">
                <a:solidFill>
                  <a:schemeClr val="accent5"/>
                </a:solidFill>
                <a:effectLst/>
                <a:latin typeface="Aharoni" panose="02010803020104030203" pitchFamily="2" charset="-79"/>
                <a:cs typeface="Aharoni" panose="02010803020104030203" pitchFamily="2" charset="-79"/>
              </a:rPr>
              <a:t>Because He lives, I can face tomorrow,</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He lives, all fear is gone;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Because I know He holds the future,</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And life is worth the living,</a:t>
            </a:r>
            <a:br>
              <a:rPr lang="en-US" sz="3200" dirty="0">
                <a:solidFill>
                  <a:schemeClr val="accent5"/>
                </a:solidFill>
                <a:latin typeface="Aharoni" panose="02010803020104030203" pitchFamily="2" charset="-79"/>
                <a:cs typeface="Aharoni" panose="02010803020104030203" pitchFamily="2" charset="-79"/>
              </a:rPr>
            </a:br>
            <a:r>
              <a:rPr lang="en-US" sz="3200" b="0" i="0" dirty="0">
                <a:solidFill>
                  <a:schemeClr val="accent5"/>
                </a:solidFill>
                <a:effectLst/>
                <a:latin typeface="Aharoni" panose="02010803020104030203" pitchFamily="2" charset="-79"/>
                <a:cs typeface="Aharoni" panose="02010803020104030203" pitchFamily="2" charset="-79"/>
              </a:rPr>
              <a:t>Just because He lives!</a:t>
            </a:r>
            <a:endParaRPr lang="en-US" altLang="zh-TW" sz="3200" b="0" i="0" dirty="0">
              <a:solidFill>
                <a:schemeClr val="accent5"/>
              </a:solidFill>
              <a:effectLst/>
              <a:latin typeface="Aharoni" panose="02010803020104030203" pitchFamily="2" charset="-79"/>
              <a:ea typeface="DFLiYuan-Bd" panose="020F0709000000000000" pitchFamily="49" charset="-120"/>
              <a:cs typeface="Aharoni" panose="02010803020104030203" pitchFamily="2" charset="-79"/>
            </a:endParaRPr>
          </a:p>
          <a:p>
            <a:pPr marL="0" indent="0">
              <a:buNone/>
            </a:pPr>
            <a:endParaRPr lang="en-US" altLang="zh-TW" sz="4400" b="0" i="0" dirty="0">
              <a:solidFill>
                <a:srgbClr val="000000"/>
              </a:solidFill>
              <a:effectLst/>
              <a:latin typeface="DFLiYuan-Bd" panose="020F0709000000000000" pitchFamily="49" charset="-120"/>
              <a:ea typeface="DFLiYuan-Bd" panose="020F0709000000000000" pitchFamily="49" charset="-120"/>
            </a:endParaRPr>
          </a:p>
          <a:p>
            <a:pPr marL="0" indent="0">
              <a:buNone/>
            </a:pPr>
            <a:endParaRPr lang="en-US" altLang="zh-TW" sz="4800" b="0" i="0" dirty="0">
              <a:solidFill>
                <a:schemeClr val="accent5">
                  <a:lumMod val="75000"/>
                </a:schemeClr>
              </a:solidFill>
              <a:effectLst/>
              <a:latin typeface="DFLiYuan-Bd" panose="020F0709000000000000" pitchFamily="49" charset="-120"/>
              <a:ea typeface="DFLiYuan-Bd" panose="020F0709000000000000" pitchFamily="49" charset="-120"/>
            </a:endParaRPr>
          </a:p>
        </p:txBody>
      </p:sp>
    </p:spTree>
    <p:extLst>
      <p:ext uri="{BB962C8B-B14F-4D97-AF65-F5344CB8AC3E}">
        <p14:creationId xmlns:p14="http://schemas.microsoft.com/office/powerpoint/2010/main" val="964658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3</a:t>
            </a:fld>
            <a:endParaRPr lang="en-US" sz="1400" dirty="0"/>
          </a:p>
        </p:txBody>
      </p:sp>
      <p:pic>
        <p:nvPicPr>
          <p:cNvPr id="2" name="Content Placeholder 1">
            <a:extLst>
              <a:ext uri="{FF2B5EF4-FFF2-40B4-BE49-F238E27FC236}">
                <a16:creationId xmlns:a16="http://schemas.microsoft.com/office/drawing/2014/main" id="{A3EEF0B0-BD14-4E75-9F93-22DAE7854661}"/>
              </a:ext>
            </a:extLst>
          </p:cNvPr>
          <p:cNvPicPr>
            <a:picLocks noGrp="1" noChangeAspect="1"/>
          </p:cNvPicPr>
          <p:nvPr>
            <p:ph idx="4294967295"/>
          </p:nvPr>
        </p:nvPicPr>
        <p:blipFill>
          <a:blip r:embed="rId2"/>
          <a:stretch>
            <a:fillRect/>
          </a:stretch>
        </p:blipFill>
        <p:spPr>
          <a:xfrm>
            <a:off x="2954594" y="1702449"/>
            <a:ext cx="6567487" cy="4378325"/>
          </a:xfrm>
          <a:prstGeom prst="rect">
            <a:avLst/>
          </a:prstGeom>
          <a:effectLst>
            <a:softEdge rad="127000"/>
          </a:effectLst>
        </p:spPr>
      </p:pic>
      <p:sp>
        <p:nvSpPr>
          <p:cNvPr id="8" name="TextBox 7">
            <a:extLst>
              <a:ext uri="{FF2B5EF4-FFF2-40B4-BE49-F238E27FC236}">
                <a16:creationId xmlns:a16="http://schemas.microsoft.com/office/drawing/2014/main" id="{3B1FB0D0-11C9-474F-9CBE-9627F4358424}"/>
              </a:ext>
            </a:extLst>
          </p:cNvPr>
          <p:cNvSpPr txBox="1"/>
          <p:nvPr/>
        </p:nvSpPr>
        <p:spPr>
          <a:xfrm>
            <a:off x="2954594" y="294967"/>
            <a:ext cx="8799870" cy="1323439"/>
          </a:xfrm>
          <a:prstGeom prst="rect">
            <a:avLst/>
          </a:prstGeom>
          <a:noFill/>
        </p:spPr>
        <p:txBody>
          <a:bodyPr wrap="square">
            <a:spAutoFit/>
          </a:bodyPr>
          <a:lstStyle/>
          <a:p>
            <a:r>
              <a:rPr kumimoji="0" lang="zh-TW" altLang="en-US" sz="4800" b="0" i="0" u="none" strike="noStrike" kern="1200" cap="none" spc="-50" normalizeH="0" baseline="0" noProof="0" dirty="0">
                <a:ln>
                  <a:noFill/>
                </a:ln>
                <a:solidFill>
                  <a:schemeClr val="accent5"/>
                </a:solidFill>
                <a:effectLst/>
                <a:uLnTx/>
                <a:uFillTx/>
                <a:latin typeface="DFYanKaiW9-B5" panose="03000909000000000000" pitchFamily="65" charset="-120"/>
                <a:ea typeface="DFYanKaiW9-B5" panose="03000909000000000000" pitchFamily="65" charset="-120"/>
                <a:cs typeface="+mj-cs"/>
              </a:rPr>
              <a:t>復活</a:t>
            </a:r>
            <a:r>
              <a:rPr kumimoji="0" lang="en-US" altLang="zh-TW" sz="4800" b="0" i="0" u="none" strike="noStrike" kern="1200" cap="none" spc="-50" normalizeH="0" baseline="0" noProof="0" dirty="0">
                <a:ln>
                  <a:noFill/>
                </a:ln>
                <a:solidFill>
                  <a:schemeClr val="accent5"/>
                </a:solidFill>
                <a:effectLst/>
                <a:uLnTx/>
                <a:uFillTx/>
                <a:latin typeface="DFYanKaiW9-B5" panose="03000909000000000000" pitchFamily="65" charset="-120"/>
                <a:ea typeface="DFYanKaiW9-B5" panose="03000909000000000000" pitchFamily="65" charset="-120"/>
                <a:cs typeface="+mj-cs"/>
              </a:rPr>
              <a:t>: </a:t>
            </a:r>
            <a:r>
              <a:rPr kumimoji="0" lang="zh-TW" altLang="en-US" sz="4800" b="0" i="0" u="none" strike="noStrike" kern="1200" cap="none" spc="-50" normalizeH="0" baseline="0" noProof="0" dirty="0">
                <a:ln>
                  <a:noFill/>
                </a:ln>
                <a:solidFill>
                  <a:schemeClr val="accent5"/>
                </a:solidFill>
                <a:effectLst/>
                <a:uLnTx/>
                <a:uFillTx/>
                <a:latin typeface="DFYanKaiW9-B5" panose="03000909000000000000" pitchFamily="65" charset="-120"/>
                <a:ea typeface="DFYanKaiW9-B5" panose="03000909000000000000" pitchFamily="65" charset="-120"/>
                <a:cs typeface="+mj-cs"/>
              </a:rPr>
              <a:t>神的精心傑作</a:t>
            </a:r>
            <a:br>
              <a:rPr kumimoji="0" lang="en-US" altLang="zh-TW" sz="8000" b="0" i="0" u="none" strike="noStrike" kern="1200" cap="none" spc="-50" normalizeH="0" baseline="0" noProof="0" dirty="0">
                <a:ln>
                  <a:noFill/>
                </a:ln>
                <a:solidFill>
                  <a:schemeClr val="accent5"/>
                </a:solidFill>
                <a:effectLst/>
                <a:uLnTx/>
                <a:uFillTx/>
                <a:latin typeface="DFYanKaiW9-B5" panose="03000909000000000000" pitchFamily="65" charset="-120"/>
                <a:ea typeface="DFYanKaiW9-B5" panose="03000909000000000000" pitchFamily="65" charset="-120"/>
                <a:cs typeface="+mj-cs"/>
              </a:rPr>
            </a:br>
            <a:r>
              <a:rPr kumimoji="0" lang="en-US" altLang="zh-TW" sz="3200" b="0" i="0" u="none" strike="noStrike" kern="1200" cap="none" spc="-50" normalizeH="0" baseline="0" noProof="0" dirty="0">
                <a:ln>
                  <a:noFill/>
                </a:ln>
                <a:solidFill>
                  <a:schemeClr val="accent5"/>
                </a:solidFill>
                <a:effectLst/>
                <a:uLnTx/>
                <a:uFillTx/>
                <a:latin typeface="Impact" panose="020B0806030902050204" pitchFamily="34" charset="0"/>
                <a:ea typeface="DFYanKaiW9-B5" panose="03000909000000000000" pitchFamily="65" charset="-120"/>
                <a:cs typeface="+mj-cs"/>
              </a:rPr>
              <a:t>Resurrection: God’s Masterpiece</a:t>
            </a:r>
            <a:endParaRPr lang="en-US" sz="3200" dirty="0">
              <a:solidFill>
                <a:schemeClr val="accent5"/>
              </a:solidFill>
              <a:latin typeface="Impact" panose="020B0806030902050204" pitchFamily="34" charset="0"/>
            </a:endParaRPr>
          </a:p>
        </p:txBody>
      </p:sp>
    </p:spTree>
    <p:extLst>
      <p:ext uri="{BB962C8B-B14F-4D97-AF65-F5344CB8AC3E}">
        <p14:creationId xmlns:p14="http://schemas.microsoft.com/office/powerpoint/2010/main" val="210727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2D59B5-12D2-47C8-8B01-E8CF2AB13DB2}"/>
              </a:ext>
            </a:extLst>
          </p:cNvPr>
          <p:cNvSpPr>
            <a:spLocks noGrp="1"/>
          </p:cNvSpPr>
          <p:nvPr>
            <p:ph type="title"/>
          </p:nvPr>
        </p:nvSpPr>
        <p:spPr/>
        <p:txBody>
          <a:bodyPr>
            <a:normAutofit/>
          </a:bodyPr>
          <a:lstStyle/>
          <a:p>
            <a:pPr marL="0" marR="0" lvl="0" indent="0" defTabSz="457200" rtl="0" eaLnBrk="1" fontAlgn="auto" latinLnBrk="0" hangingPunct="1">
              <a:lnSpc>
                <a:spcPct val="100000"/>
              </a:lnSpc>
              <a:spcBef>
                <a:spcPts val="0"/>
              </a:spcBef>
              <a:spcAft>
                <a:spcPts val="0"/>
              </a:spcAft>
              <a:tabLst/>
              <a:defRPr/>
            </a:pPr>
            <a:r>
              <a:rPr kumimoji="0" lang="zh-TW" altLang="en-US" sz="4800" b="0" i="0" u="none" strike="noStrike" kern="1200" cap="none" spc="-50" normalizeH="0" baseline="0" noProof="0" dirty="0">
                <a:ln>
                  <a:noFill/>
                </a:ln>
                <a:solidFill>
                  <a:srgbClr val="927C61"/>
                </a:solidFill>
                <a:effectLst/>
                <a:uLnTx/>
                <a:uFillTx/>
                <a:latin typeface="DFYanKaiW9-B5" panose="03000909000000000000" pitchFamily="65" charset="-120"/>
                <a:ea typeface="DFYanKaiW9-B5" panose="03000909000000000000" pitchFamily="65" charset="-120"/>
                <a:cs typeface="+mn-cs"/>
              </a:rPr>
              <a:t>復活</a:t>
            </a:r>
            <a:r>
              <a:rPr kumimoji="0" lang="en-US" altLang="zh-TW" sz="4800" b="0" i="0" u="none" strike="noStrike" kern="1200" cap="none" spc="-50" normalizeH="0" baseline="0" noProof="0" dirty="0">
                <a:ln>
                  <a:noFill/>
                </a:ln>
                <a:solidFill>
                  <a:srgbClr val="927C61"/>
                </a:solidFill>
                <a:effectLst/>
                <a:uLnTx/>
                <a:uFillTx/>
                <a:latin typeface="DFYanKaiW9-B5" panose="03000909000000000000" pitchFamily="65" charset="-120"/>
                <a:ea typeface="DFYanKaiW9-B5" panose="03000909000000000000" pitchFamily="65" charset="-120"/>
                <a:cs typeface="+mn-cs"/>
              </a:rPr>
              <a:t>: </a:t>
            </a:r>
            <a:r>
              <a:rPr kumimoji="0" lang="zh-TW" altLang="en-US" sz="4800" b="0" i="0" u="none" strike="noStrike" kern="1200" cap="none" spc="-50" normalizeH="0" baseline="0" noProof="0" dirty="0">
                <a:ln>
                  <a:noFill/>
                </a:ln>
                <a:solidFill>
                  <a:srgbClr val="927C61"/>
                </a:solidFill>
                <a:effectLst/>
                <a:uLnTx/>
                <a:uFillTx/>
                <a:latin typeface="DFYanKaiW9-B5" panose="03000909000000000000" pitchFamily="65" charset="-120"/>
                <a:ea typeface="DFYanKaiW9-B5" panose="03000909000000000000" pitchFamily="65" charset="-120"/>
                <a:cs typeface="+mn-cs"/>
              </a:rPr>
              <a:t>神的精心傑作</a:t>
            </a:r>
            <a:br>
              <a:rPr kumimoji="0" lang="en-US" altLang="zh-TW" sz="8000" b="0" i="0" u="none" strike="noStrike" kern="1200" cap="none" spc="-50" normalizeH="0" baseline="0" noProof="0" dirty="0">
                <a:ln>
                  <a:noFill/>
                </a:ln>
                <a:solidFill>
                  <a:srgbClr val="927C61"/>
                </a:solidFill>
                <a:effectLst/>
                <a:uLnTx/>
                <a:uFillTx/>
                <a:latin typeface="DFYanKaiW9-B5" panose="03000909000000000000" pitchFamily="65" charset="-120"/>
                <a:ea typeface="DFYanKaiW9-B5" panose="03000909000000000000" pitchFamily="65" charset="-120"/>
                <a:cs typeface="+mn-cs"/>
              </a:rPr>
            </a:br>
            <a:r>
              <a:rPr kumimoji="0" lang="en-US" altLang="zh-TW" sz="3200" b="0" i="0" u="none" strike="noStrike" kern="1200" cap="none" spc="-50" normalizeH="0" baseline="0" noProof="0" dirty="0">
                <a:ln>
                  <a:noFill/>
                </a:ln>
                <a:solidFill>
                  <a:srgbClr val="927C61"/>
                </a:solidFill>
                <a:effectLst/>
                <a:uLnTx/>
                <a:uFillTx/>
                <a:latin typeface="Impact" panose="020B0806030902050204" pitchFamily="34" charset="0"/>
                <a:ea typeface="DFYanKaiW9-B5" panose="03000909000000000000" pitchFamily="65" charset="-120"/>
                <a:cs typeface="+mn-cs"/>
              </a:rPr>
              <a:t>Resurrection: God’s Masterpiece</a:t>
            </a:r>
            <a:endParaRPr lang="en-US" dirty="0"/>
          </a:p>
        </p:txBody>
      </p:sp>
      <p:sp>
        <p:nvSpPr>
          <p:cNvPr id="7" name="Content Placeholder 6">
            <a:extLst>
              <a:ext uri="{FF2B5EF4-FFF2-40B4-BE49-F238E27FC236}">
                <a16:creationId xmlns:a16="http://schemas.microsoft.com/office/drawing/2014/main" id="{3E43043B-2E73-4B03-AE66-F5E80C5FFBC4}"/>
              </a:ext>
            </a:extLst>
          </p:cNvPr>
          <p:cNvSpPr>
            <a:spLocks noGrp="1"/>
          </p:cNvSpPr>
          <p:nvPr>
            <p:ph idx="1"/>
          </p:nvPr>
        </p:nvSpPr>
        <p:spPr/>
        <p:txBody>
          <a:bodyPr>
            <a:normAutofit/>
          </a:bodyPr>
          <a:lstStyle/>
          <a:p>
            <a:pPr marL="0" indent="0">
              <a:buNone/>
            </a:pPr>
            <a:r>
              <a:rPr lang="zh-TW" altLang="en-US" sz="4800" u="sng" dirty="0">
                <a:solidFill>
                  <a:schemeClr val="accent5"/>
                </a:solidFill>
                <a:latin typeface="DFLiShuW7-B5" panose="03000709000000000000" pitchFamily="65" charset="-120"/>
                <a:ea typeface="DFLiShuW7-B5" panose="03000709000000000000" pitchFamily="65" charset="-120"/>
              </a:rPr>
              <a:t>路加福音</a:t>
            </a:r>
            <a:r>
              <a:rPr lang="en-US" altLang="zh-TW" sz="4800" u="sng" dirty="0">
                <a:solidFill>
                  <a:schemeClr val="accent5"/>
                </a:solidFill>
                <a:latin typeface="DFLiShuW7-B5" panose="03000709000000000000" pitchFamily="65" charset="-120"/>
                <a:ea typeface="DFLiShuW7-B5" panose="03000709000000000000" pitchFamily="65" charset="-120"/>
              </a:rPr>
              <a:t>Luke15:32</a:t>
            </a:r>
          </a:p>
          <a:p>
            <a:pPr marL="0" indent="0">
              <a:buNone/>
            </a:pPr>
            <a:r>
              <a:rPr lang="zh-TW" altLang="en-US" sz="4800" dirty="0">
                <a:solidFill>
                  <a:schemeClr val="accent5"/>
                </a:solidFill>
                <a:latin typeface="DFLiShuW7-B5" panose="03000709000000000000" pitchFamily="65" charset="-120"/>
                <a:ea typeface="DFLiShuW7-B5" panose="03000709000000000000" pitchFamily="65" charset="-120"/>
              </a:rPr>
              <a:t>只是你這個兄弟是</a:t>
            </a:r>
            <a:r>
              <a:rPr lang="zh-TW" altLang="en-US" sz="5400" dirty="0">
                <a:solidFill>
                  <a:schemeClr val="accent2"/>
                </a:solidFill>
                <a:latin typeface="DFYuanSUBold-B5" panose="020F0E09000000000000" pitchFamily="49" charset="-120"/>
                <a:ea typeface="DFYuanSUBold-B5" panose="020F0E09000000000000" pitchFamily="49" charset="-120"/>
              </a:rPr>
              <a:t>死而復活</a:t>
            </a:r>
            <a:r>
              <a:rPr lang="zh-TW" altLang="en-US" sz="4800" dirty="0">
                <a:solidFill>
                  <a:schemeClr val="accent5"/>
                </a:solidFill>
                <a:latin typeface="DFLiShuW7-B5" panose="03000709000000000000" pitchFamily="65" charset="-120"/>
                <a:ea typeface="DFLiShuW7-B5" panose="03000709000000000000" pitchFamily="65" charset="-120"/>
              </a:rPr>
              <a:t>、</a:t>
            </a:r>
            <a:r>
              <a:rPr lang="zh-TW" altLang="en-US" sz="5400" dirty="0">
                <a:solidFill>
                  <a:schemeClr val="accent2"/>
                </a:solidFill>
                <a:latin typeface="DFYuanSUBold-B5" panose="020F0E09000000000000" pitchFamily="49" charset="-120"/>
                <a:ea typeface="DFYuanSUBold-B5" panose="020F0E09000000000000" pitchFamily="49" charset="-120"/>
              </a:rPr>
              <a:t>失而又得</a:t>
            </a:r>
            <a:r>
              <a:rPr lang="zh-TW" altLang="en-US" sz="4800" dirty="0">
                <a:solidFill>
                  <a:schemeClr val="accent5"/>
                </a:solidFill>
                <a:latin typeface="DFLiShuW7-B5" panose="03000709000000000000" pitchFamily="65" charset="-120"/>
                <a:ea typeface="DFLiShuW7-B5" panose="03000709000000000000" pitchFamily="65" charset="-120"/>
              </a:rPr>
              <a:t>的，所以我們理當歡喜快樂。</a:t>
            </a:r>
            <a:endParaRPr lang="en-US" altLang="zh-TW" sz="4800" dirty="0">
              <a:solidFill>
                <a:schemeClr val="accent5"/>
              </a:solidFill>
              <a:latin typeface="DFLiShuW7-B5" panose="03000709000000000000" pitchFamily="65" charset="-120"/>
              <a:ea typeface="DFLiShuW7-B5" panose="03000709000000000000" pitchFamily="65" charset="-120"/>
            </a:endParaRPr>
          </a:p>
          <a:p>
            <a:pPr marL="0" indent="0">
              <a:buNone/>
            </a:pPr>
            <a:r>
              <a:rPr lang="en-US" sz="3200" dirty="0">
                <a:ea typeface="DFLiShuW7-B5" panose="03000709000000000000" pitchFamily="65" charset="-120"/>
              </a:rPr>
              <a:t>It was fitting to celebrate and be glad, for this your brother was dead, and is alive; he was lost, and is found.</a:t>
            </a: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4</a:t>
            </a:fld>
            <a:endParaRPr lang="en-US" sz="1400" dirty="0"/>
          </a:p>
        </p:txBody>
      </p:sp>
    </p:spTree>
    <p:extLst>
      <p:ext uri="{BB962C8B-B14F-4D97-AF65-F5344CB8AC3E}">
        <p14:creationId xmlns:p14="http://schemas.microsoft.com/office/powerpoint/2010/main" val="1986095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EA32-56A4-48F8-AB5F-221A0C4A2A32}"/>
              </a:ext>
            </a:extLst>
          </p:cNvPr>
          <p:cNvSpPr>
            <a:spLocks noGrp="1"/>
          </p:cNvSpPr>
          <p:nvPr>
            <p:ph type="ctrTitle"/>
          </p:nvPr>
        </p:nvSpPr>
        <p:spPr>
          <a:xfrm>
            <a:off x="1154083" y="768784"/>
            <a:ext cx="10058400" cy="3566160"/>
          </a:xfrm>
        </p:spPr>
        <p:txBody>
          <a:bodyPr/>
          <a:lstStyle/>
          <a:p>
            <a:r>
              <a:rPr lang="zh-TW" altLang="en-US" dirty="0">
                <a:solidFill>
                  <a:schemeClr val="accent2"/>
                </a:solidFill>
                <a:latin typeface="DFYanKaiW9-B5" panose="03000909000000000000" pitchFamily="65" charset="-120"/>
                <a:ea typeface="DFYanKaiW9-B5" panose="03000909000000000000" pitchFamily="65" charset="-120"/>
              </a:rPr>
              <a:t>復活</a:t>
            </a:r>
            <a:r>
              <a:rPr lang="en-US" altLang="zh-TW" dirty="0">
                <a:solidFill>
                  <a:schemeClr val="accent2"/>
                </a:solidFill>
                <a:latin typeface="DFYanKaiW9-B5" panose="03000909000000000000" pitchFamily="65" charset="-120"/>
                <a:ea typeface="DFYanKaiW9-B5" panose="03000909000000000000" pitchFamily="65" charset="-120"/>
              </a:rPr>
              <a:t>: </a:t>
            </a:r>
            <a:r>
              <a:rPr lang="zh-TW" altLang="en-US" dirty="0">
                <a:solidFill>
                  <a:schemeClr val="accent2"/>
                </a:solidFill>
                <a:latin typeface="DFYanKaiW9-B5" panose="03000909000000000000" pitchFamily="65" charset="-120"/>
                <a:ea typeface="DFYanKaiW9-B5" panose="03000909000000000000" pitchFamily="65" charset="-120"/>
              </a:rPr>
              <a:t>神的精心傑作</a:t>
            </a:r>
            <a:endParaRPr lang="en-US" dirty="0">
              <a:solidFill>
                <a:schemeClr val="accent5"/>
              </a:solidFill>
              <a:latin typeface="Segoe UI" panose="020B0502040204020203" pitchFamily="34" charset="0"/>
              <a:ea typeface="DFXingKaiW5-B5" panose="03000509000000000000" pitchFamily="65" charset="-120"/>
              <a:cs typeface="Segoe UI" panose="020B0502040204020203" pitchFamily="34" charset="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type="subTitle" idx="1"/>
          </p:nvPr>
        </p:nvSpPr>
        <p:spPr/>
        <p:txBody>
          <a:bodyPr>
            <a:normAutofit/>
          </a:bodyPr>
          <a:lstStyle/>
          <a:p>
            <a:r>
              <a:rPr lang="zh-TW" altLang="en-US" sz="4400" dirty="0">
                <a:solidFill>
                  <a:schemeClr val="accent5">
                    <a:lumMod val="75000"/>
                  </a:schemeClr>
                </a:solidFill>
                <a:latin typeface="DFXingKaiW5-B5" panose="03000509000000000000" pitchFamily="65" charset="-120"/>
                <a:ea typeface="DFXingKaiW5-B5" panose="03000509000000000000" pitchFamily="65" charset="-120"/>
              </a:rPr>
              <a:t>以弗所書</a:t>
            </a:r>
            <a:r>
              <a:rPr lang="en-US" altLang="zh-TW" sz="4400" dirty="0">
                <a:solidFill>
                  <a:schemeClr val="accent5">
                    <a:lumMod val="75000"/>
                  </a:schemeClr>
                </a:solidFill>
                <a:latin typeface="DFXingKaiW5-B5" panose="03000509000000000000" pitchFamily="65" charset="-120"/>
                <a:ea typeface="DFXingKaiW5-B5" panose="03000509000000000000" pitchFamily="65" charset="-120"/>
              </a:rPr>
              <a:t>2:1-10</a:t>
            </a:r>
            <a:endParaRPr lang="en-US" sz="4400" dirty="0">
              <a:solidFill>
                <a:schemeClr val="accent5">
                  <a:lumMod val="75000"/>
                </a:schemeClr>
              </a:solidFill>
              <a:latin typeface="DFXingKaiW5-B5" panose="03000509000000000000" pitchFamily="65" charset="-120"/>
              <a:ea typeface="DFXingKaiW5-B5" panose="03000509000000000000" pitchFamily="65"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B5F6BA59-F756-4742-874A-EDF08263F71D}" type="datetime1">
              <a:rPr lang="en-US" sz="14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5</a:t>
            </a:fld>
            <a:endParaRPr lang="en-US" sz="1400" dirty="0"/>
          </a:p>
        </p:txBody>
      </p:sp>
    </p:spTree>
    <p:extLst>
      <p:ext uri="{BB962C8B-B14F-4D97-AF65-F5344CB8AC3E}">
        <p14:creationId xmlns:p14="http://schemas.microsoft.com/office/powerpoint/2010/main" val="4228112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6</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707923" y="1422093"/>
            <a:ext cx="10943303" cy="4378940"/>
          </a:xfrm>
        </p:spPr>
        <p:txBody>
          <a:bodyPr>
            <a:normAutofit/>
          </a:bodyPr>
          <a:lstStyle/>
          <a:p>
            <a:pPr marL="0" indent="0">
              <a:buNone/>
            </a:pP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1 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你們死在過犯罪惡之中，祂叫你們活過來。</a:t>
            </a: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2 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那時你們在其中行事為人，隨從今世的風俗，順服空中掌權者的首領，就是現今在悖逆之子心中運行的邪靈。</a:t>
            </a:r>
            <a:endParaRPr lang="en-US" altLang="zh-TW" sz="4800" b="0" i="0" dirty="0">
              <a:solidFill>
                <a:schemeClr val="accent5">
                  <a:lumMod val="75000"/>
                </a:schemeClr>
              </a:solidFill>
              <a:effectLst/>
              <a:latin typeface="DFLiShuW7-B5" panose="03000709000000000000" pitchFamily="65" charset="-120"/>
              <a:ea typeface="DFLiShuW7-B5" panose="03000709000000000000" pitchFamily="65" charset="-120"/>
            </a:endParaRPr>
          </a:p>
          <a:p>
            <a:pPr marL="0" indent="0">
              <a:buNone/>
            </a:pPr>
            <a:r>
              <a:rPr lang="en-US" sz="2800" b="0" i="0" dirty="0">
                <a:solidFill>
                  <a:srgbClr val="000000"/>
                </a:solidFill>
                <a:effectLst/>
                <a:latin typeface="system-ui"/>
              </a:rPr>
              <a:t>And you were dead in the trespasses and sins </a:t>
            </a:r>
            <a:r>
              <a:rPr lang="en-US" sz="2800" b="1" i="0" baseline="30000" dirty="0">
                <a:solidFill>
                  <a:srgbClr val="000000"/>
                </a:solidFill>
                <a:effectLst/>
                <a:latin typeface="system-ui"/>
              </a:rPr>
              <a:t>2 </a:t>
            </a:r>
            <a:r>
              <a:rPr lang="en-US" sz="2800" b="0" i="0" dirty="0">
                <a:solidFill>
                  <a:srgbClr val="000000"/>
                </a:solidFill>
                <a:effectLst/>
                <a:latin typeface="system-ui"/>
              </a:rPr>
              <a:t>in which you once walked, following the course of this world, following the prince of the power of the air, the spirit that is now at work in the sons of disobedience—</a:t>
            </a:r>
            <a:endParaRPr lang="en-US" altLang="zh-TW" sz="4400" b="0" i="0" dirty="0">
              <a:solidFill>
                <a:schemeClr val="accent5">
                  <a:lumMod val="75000"/>
                </a:schemeClr>
              </a:solidFill>
              <a:effectLst/>
              <a:latin typeface="DFLiHei-Bd" panose="020B0709000000000000" pitchFamily="49" charset="-120"/>
              <a:ea typeface="DFLiHei-Bd" panose="020B0709000000000000" pitchFamily="49" charset="-120"/>
            </a:endParaRPr>
          </a:p>
          <a:p>
            <a:pPr marL="0" indent="0">
              <a:buNone/>
            </a:pPr>
            <a:endParaRPr lang="en-US" altLang="zh-TW" sz="4400" b="0" i="0" dirty="0">
              <a:solidFill>
                <a:schemeClr val="accent5">
                  <a:lumMod val="75000"/>
                </a:schemeClr>
              </a:solidFill>
              <a:effectLst/>
              <a:latin typeface="DFLiHei-Bd" panose="020B0709000000000000" pitchFamily="49" charset="-120"/>
              <a:ea typeface="DFLiHei-Bd" panose="020B0709000000000000" pitchFamily="49" charset="-120"/>
            </a:endParaRPr>
          </a:p>
          <a:p>
            <a:pPr marL="0" indent="0">
              <a:buNone/>
            </a:pPr>
            <a:endParaRPr lang="en-US" altLang="zh-TW" sz="4800" b="0" i="0" dirty="0">
              <a:solidFill>
                <a:schemeClr val="accent5">
                  <a:lumMod val="75000"/>
                </a:schemeClr>
              </a:solidFill>
              <a:effectLst/>
              <a:latin typeface="DFLiHei-Bd" panose="020B0709000000000000" pitchFamily="49" charset="-120"/>
              <a:ea typeface="DFLiHei-Bd" panose="020B0709000000000000" pitchFamily="49" charset="-120"/>
            </a:endParaRPr>
          </a:p>
        </p:txBody>
      </p:sp>
      <p:sp>
        <p:nvSpPr>
          <p:cNvPr id="2" name="TextBox 1">
            <a:extLst>
              <a:ext uri="{FF2B5EF4-FFF2-40B4-BE49-F238E27FC236}">
                <a16:creationId xmlns:a16="http://schemas.microsoft.com/office/drawing/2014/main" id="{0D648A6B-90EC-4B6E-B193-70196567C419}"/>
              </a:ext>
            </a:extLst>
          </p:cNvPr>
          <p:cNvSpPr txBox="1"/>
          <p:nvPr/>
        </p:nvSpPr>
        <p:spPr>
          <a:xfrm>
            <a:off x="609600" y="491613"/>
            <a:ext cx="4305987" cy="830997"/>
          </a:xfrm>
          <a:prstGeom prst="rect">
            <a:avLst/>
          </a:prstGeom>
          <a:noFill/>
        </p:spPr>
        <p:txBody>
          <a:bodyPr wrap="none" rtlCol="0">
            <a:spAutoFit/>
          </a:bodyPr>
          <a:lstStyle/>
          <a:p>
            <a:r>
              <a:rPr lang="zh-TW" altLang="en-US" sz="4800" u="sng" dirty="0">
                <a:solidFill>
                  <a:schemeClr val="accent5">
                    <a:lumMod val="75000"/>
                  </a:schemeClr>
                </a:solidFill>
                <a:latin typeface="DFPXingKaiW5-B5" panose="03000500000000000000" pitchFamily="66" charset="-120"/>
                <a:ea typeface="DFPXingKaiW5-B5" panose="03000500000000000000" pitchFamily="66" charset="-120"/>
              </a:rPr>
              <a:t>以弗所書 </a:t>
            </a:r>
            <a:r>
              <a:rPr lang="en-US" altLang="zh-TW" sz="4800" u="sng" dirty="0">
                <a:solidFill>
                  <a:schemeClr val="accent5">
                    <a:lumMod val="75000"/>
                  </a:schemeClr>
                </a:solidFill>
                <a:latin typeface="DFPXingKaiW5-B5" panose="03000500000000000000" pitchFamily="66" charset="-120"/>
                <a:ea typeface="DFPXingKaiW5-B5" panose="03000500000000000000" pitchFamily="66" charset="-120"/>
              </a:rPr>
              <a:t>2:1-2</a:t>
            </a:r>
            <a:endParaRPr lang="en-US" sz="4800" u="sng" dirty="0">
              <a:solidFill>
                <a:schemeClr val="accent5">
                  <a:lumMod val="75000"/>
                </a:schemeClr>
              </a:solidFill>
              <a:latin typeface="DFPXingKaiW5-B5" panose="03000500000000000000" pitchFamily="66" charset="-120"/>
              <a:ea typeface="DFPXingKaiW5-B5" panose="03000500000000000000" pitchFamily="66" charset="-120"/>
            </a:endParaRPr>
          </a:p>
        </p:txBody>
      </p:sp>
    </p:spTree>
    <p:extLst>
      <p:ext uri="{BB962C8B-B14F-4D97-AF65-F5344CB8AC3E}">
        <p14:creationId xmlns:p14="http://schemas.microsoft.com/office/powerpoint/2010/main" val="3746440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081838-7CE9-4DEB-8921-84F8B472565C}"/>
              </a:ext>
            </a:extLst>
          </p:cNvPr>
          <p:cNvSpPr>
            <a:spLocks noGrp="1"/>
          </p:cNvSpPr>
          <p:nvPr>
            <p:ph type="title"/>
          </p:nvPr>
        </p:nvSpPr>
        <p:spPr>
          <a:xfrm>
            <a:off x="1152341" y="286604"/>
            <a:ext cx="10058400" cy="1450757"/>
          </a:xfrm>
        </p:spPr>
        <p:txBody>
          <a:bodyPr/>
          <a:lstStyle/>
          <a:p>
            <a:r>
              <a:rPr lang="zh-TW" altLang="en-US" sz="4800" u="sng" dirty="0">
                <a:solidFill>
                  <a:schemeClr val="accent5">
                    <a:lumMod val="75000"/>
                  </a:schemeClr>
                </a:solidFill>
                <a:latin typeface="DFPXingKaiW5-B5" panose="03000500000000000000" pitchFamily="66" charset="-120"/>
                <a:ea typeface="DFPXingKaiW5-B5" panose="03000500000000000000" pitchFamily="66" charset="-120"/>
              </a:rPr>
              <a:t>以弗所書 </a:t>
            </a:r>
            <a:r>
              <a:rPr lang="en-US" altLang="zh-TW" sz="4800" u="sng" dirty="0">
                <a:solidFill>
                  <a:schemeClr val="accent5">
                    <a:lumMod val="75000"/>
                  </a:schemeClr>
                </a:solidFill>
                <a:latin typeface="DFPXingKaiW5-B5" panose="03000500000000000000" pitchFamily="66" charset="-120"/>
                <a:ea typeface="DFPXingKaiW5-B5" panose="03000500000000000000" pitchFamily="66" charset="-120"/>
              </a:rPr>
              <a:t>2:3</a:t>
            </a:r>
            <a:endParaRPr lang="en-US" dirty="0">
              <a:latin typeface="DFXingKaiW5-B5" panose="03000509000000000000" pitchFamily="65" charset="-120"/>
              <a:ea typeface="DFXingKaiW5-B5" panose="03000509000000000000" pitchFamily="65" charset="-12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a:xfrm>
            <a:off x="1097280" y="1737361"/>
            <a:ext cx="10058400" cy="4407800"/>
          </a:xfrm>
        </p:spPr>
        <p:txBody>
          <a:bodyPr>
            <a:normAutofit/>
          </a:bodyPr>
          <a:lstStyle/>
          <a:p>
            <a:pPr marL="0" indent="0">
              <a:buNone/>
            </a:pP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3 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我們從前也都在他們中間，放縱肉體的私慾，隨著肉體和心中所喜好的去行，本為可怒之子，和別人一樣。</a:t>
            </a:r>
            <a:endParaRPr lang="en-US" altLang="zh-TW" sz="4800" b="0" i="0" dirty="0">
              <a:solidFill>
                <a:schemeClr val="accent5">
                  <a:lumMod val="75000"/>
                </a:schemeClr>
              </a:solidFill>
              <a:effectLst/>
              <a:latin typeface="DFLiShuW7-B5" panose="03000709000000000000" pitchFamily="65" charset="-120"/>
              <a:ea typeface="DFLiShuW7-B5" panose="03000709000000000000" pitchFamily="65" charset="-120"/>
            </a:endParaRPr>
          </a:p>
          <a:p>
            <a:pPr marL="0" indent="0">
              <a:buNone/>
            </a:pPr>
            <a:r>
              <a:rPr lang="en-US" sz="3000" b="1" i="0" baseline="30000" dirty="0">
                <a:solidFill>
                  <a:srgbClr val="000000"/>
                </a:solidFill>
                <a:effectLst/>
                <a:latin typeface="system-ui"/>
              </a:rPr>
              <a:t>3 </a:t>
            </a:r>
            <a:r>
              <a:rPr lang="en-US" sz="3000" b="0" i="0" dirty="0">
                <a:solidFill>
                  <a:srgbClr val="000000"/>
                </a:solidFill>
                <a:effectLst/>
                <a:latin typeface="system-ui"/>
              </a:rPr>
              <a:t>among whom we all once lived in the passions of our flesh, carrying out the desires of the body and the mind, and were by nature children of wrath, like the rest of mankind.</a:t>
            </a:r>
            <a:endParaRPr lang="en-US" altLang="zh-TW" sz="3000" b="0" i="0" dirty="0">
              <a:solidFill>
                <a:schemeClr val="accent5">
                  <a:lumMod val="75000"/>
                </a:schemeClr>
              </a:solidFill>
              <a:effectLst/>
              <a:ea typeface="DFLiHei-Bd" panose="020B0709000000000000" pitchFamily="49" charset="-120"/>
            </a:endParaRPr>
          </a:p>
          <a:p>
            <a:pPr marL="0" indent="0">
              <a:buNone/>
            </a:pPr>
            <a:endParaRPr lang="en-US" altLang="zh-TW" sz="4800" b="0" i="0" dirty="0">
              <a:solidFill>
                <a:schemeClr val="accent5">
                  <a:lumMod val="75000"/>
                </a:schemeClr>
              </a:solidFill>
              <a:effectLst/>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7</a:t>
            </a:fld>
            <a:endParaRPr lang="en-US" sz="1400" dirty="0"/>
          </a:p>
        </p:txBody>
      </p:sp>
    </p:spTree>
    <p:extLst>
      <p:ext uri="{BB962C8B-B14F-4D97-AF65-F5344CB8AC3E}">
        <p14:creationId xmlns:p14="http://schemas.microsoft.com/office/powerpoint/2010/main" val="17408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93D20-A0A7-4D90-9605-BB937046E38C}"/>
              </a:ext>
            </a:extLst>
          </p:cNvPr>
          <p:cNvSpPr>
            <a:spLocks noGrp="1"/>
          </p:cNvSpPr>
          <p:nvPr>
            <p:ph type="title"/>
          </p:nvPr>
        </p:nvSpPr>
        <p:spPr>
          <a:xfrm>
            <a:off x="1097280" y="266939"/>
            <a:ext cx="10058400" cy="1450757"/>
          </a:xfrm>
        </p:spPr>
        <p:txBody>
          <a:bodyPr>
            <a:normAutofit/>
          </a:bodyPr>
          <a:lstStyle/>
          <a:p>
            <a:r>
              <a:rPr lang="zh-TW" altLang="en-US" dirty="0">
                <a:solidFill>
                  <a:schemeClr val="accent5"/>
                </a:solidFill>
                <a:latin typeface="DFYingHeiW7-B5" panose="020B0709000000000000" pitchFamily="49" charset="-120"/>
                <a:ea typeface="DFYingHeiW7-B5" panose="020B0709000000000000" pitchFamily="49" charset="-120"/>
              </a:rPr>
              <a:t>我們死在過犯罪惡之中</a:t>
            </a:r>
            <a:br>
              <a:rPr lang="en-US" altLang="zh-TW" dirty="0">
                <a:solidFill>
                  <a:schemeClr val="accent5">
                    <a:lumMod val="75000"/>
                  </a:schemeClr>
                </a:solidFill>
                <a:latin typeface="DFPXingKaiW5-B5" panose="03000500000000000000" pitchFamily="66" charset="-120"/>
                <a:ea typeface="DFPXingKaiW5-B5" panose="03000500000000000000" pitchFamily="66" charset="-120"/>
              </a:rPr>
            </a:br>
            <a:r>
              <a:rPr lang="en-US" altLang="zh-TW" sz="2800" dirty="0">
                <a:solidFill>
                  <a:schemeClr val="accent5"/>
                </a:solidFill>
                <a:latin typeface="DFPXingKaiW5-B5" panose="03000500000000000000" pitchFamily="66" charset="-120"/>
                <a:ea typeface="DFPXingKaiW5-B5" panose="03000500000000000000" pitchFamily="66" charset="-120"/>
              </a:rPr>
              <a:t>We were dead (</a:t>
            </a:r>
            <a:r>
              <a:rPr lang="en-US" altLang="zh-TW" sz="2800" dirty="0" err="1">
                <a:solidFill>
                  <a:schemeClr val="accent5"/>
                </a:solidFill>
                <a:latin typeface="DFPXingKaiW5-B5" panose="03000500000000000000" pitchFamily="66" charset="-120"/>
                <a:ea typeface="DFPXingKaiW5-B5" panose="03000500000000000000" pitchFamily="66" charset="-120"/>
              </a:rPr>
              <a:t>vv</a:t>
            </a:r>
            <a:r>
              <a:rPr lang="en-US" altLang="zh-TW" sz="2800" dirty="0">
                <a:solidFill>
                  <a:schemeClr val="accent5"/>
                </a:solidFill>
                <a:latin typeface="DFPXingKaiW5-B5" panose="03000500000000000000" pitchFamily="66" charset="-120"/>
                <a:ea typeface="DFPXingKaiW5-B5" panose="03000500000000000000" pitchFamily="66" charset="-120"/>
              </a:rPr>
              <a:t>, 1-3)</a:t>
            </a:r>
            <a:endParaRPr lang="en-US" sz="2800" dirty="0">
              <a:solidFill>
                <a:schemeClr val="accent5"/>
              </a:solidFill>
              <a:latin typeface="DFPXingKaiW5-B5" panose="03000500000000000000" pitchFamily="66" charset="-120"/>
              <a:ea typeface="DFPXingKaiW5-B5" panose="03000500000000000000" pitchFamily="66" charset="-120"/>
            </a:endParaRPr>
          </a:p>
        </p:txBody>
      </p:sp>
      <p:sp>
        <p:nvSpPr>
          <p:cNvPr id="3" name="Subtitle 2">
            <a:extLst>
              <a:ext uri="{FF2B5EF4-FFF2-40B4-BE49-F238E27FC236}">
                <a16:creationId xmlns:a16="http://schemas.microsoft.com/office/drawing/2014/main" id="{A2985E8C-71E9-468D-BE7C-38165C7D4060}"/>
              </a:ext>
            </a:extLst>
          </p:cNvPr>
          <p:cNvSpPr>
            <a:spLocks noGrp="1"/>
          </p:cNvSpPr>
          <p:nvPr>
            <p:ph idx="1"/>
          </p:nvPr>
        </p:nvSpPr>
        <p:spPr/>
        <p:txBody>
          <a:bodyPr>
            <a:normAutofit/>
          </a:bodyPr>
          <a:lstStyle/>
          <a:p>
            <a:pPr marL="0" marR="0" lvl="0" indent="0" algn="l" defTabSz="914400" rtl="0" eaLnBrk="1" fontAlgn="auto" latinLnBrk="0" hangingPunct="1">
              <a:lnSpc>
                <a:spcPct val="90000"/>
              </a:lnSpc>
              <a:spcBef>
                <a:spcPts val="1200"/>
              </a:spcBef>
              <a:spcAft>
                <a:spcPts val="200"/>
              </a:spcAft>
              <a:buClr>
                <a:srgbClr val="9DBFBE"/>
              </a:buClr>
              <a:buSzPct val="100000"/>
              <a:buFont typeface="Calibri" panose="020F0502020204030204" pitchFamily="34" charset="0"/>
              <a:buNone/>
              <a:tabLst/>
              <a:defRPr/>
            </a:pPr>
            <a:r>
              <a:rPr kumimoji="0" lang="zh-TW" altLang="en-US"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rPr>
              <a:t>主復活的必要</a:t>
            </a:r>
            <a:br>
              <a:rPr kumimoji="0" lang="en-US" altLang="zh-TW" sz="48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n-cs"/>
              </a:rPr>
            </a:br>
            <a:r>
              <a:rPr kumimoji="0" lang="en-US" altLang="zh-TW" sz="3200" b="0" i="0" u="none"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n-cs"/>
              </a:rPr>
              <a:t>The Necessity of the Lord’s Resurrection (vv. 1-3)</a:t>
            </a:r>
          </a:p>
          <a:p>
            <a:pPr marL="0" indent="0">
              <a:buNone/>
            </a:pPr>
            <a:endParaRPr lang="en-US" altLang="zh-TW" sz="4800" b="0" i="0" dirty="0">
              <a:solidFill>
                <a:schemeClr val="accent5">
                  <a:lumMod val="75000"/>
                </a:schemeClr>
              </a:solidFill>
              <a:effectLst/>
              <a:latin typeface="DFLiHei-Bd" panose="020B0709000000000000" pitchFamily="49" charset="-120"/>
              <a:ea typeface="DFLiHei-Bd" panose="020B0709000000000000" pitchFamily="49" charset="-120"/>
            </a:endParaRPr>
          </a:p>
        </p:txBody>
      </p:sp>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8</a:t>
            </a:fld>
            <a:endParaRPr lang="en-US" sz="1400" dirty="0"/>
          </a:p>
        </p:txBody>
      </p:sp>
    </p:spTree>
    <p:extLst>
      <p:ext uri="{BB962C8B-B14F-4D97-AF65-F5344CB8AC3E}">
        <p14:creationId xmlns:p14="http://schemas.microsoft.com/office/powerpoint/2010/main" val="1706764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6C9042E-9723-488B-8432-96E1ED7CFD41}"/>
              </a:ext>
            </a:extLst>
          </p:cNvPr>
          <p:cNvSpPr>
            <a:spLocks noGrp="1"/>
          </p:cNvSpPr>
          <p:nvPr>
            <p:ph type="dt" sz="half" idx="10"/>
          </p:nvPr>
        </p:nvSpPr>
        <p:spPr/>
        <p:txBody>
          <a:bodyPr/>
          <a:lstStyle/>
          <a:p>
            <a:fld id="{05F48752-9D69-4F0F-BD87-1E74C47BDD65}" type="datetime1">
              <a:rPr lang="en-US" sz="1100" smtClean="0"/>
              <a:t>4/17/2022</a:t>
            </a:fld>
            <a:endParaRPr lang="en-US" dirty="0"/>
          </a:p>
        </p:txBody>
      </p:sp>
      <p:sp>
        <p:nvSpPr>
          <p:cNvPr id="5" name="Footer Placeholder 4">
            <a:extLst>
              <a:ext uri="{FF2B5EF4-FFF2-40B4-BE49-F238E27FC236}">
                <a16:creationId xmlns:a16="http://schemas.microsoft.com/office/drawing/2014/main" id="{13615CC7-8550-4685-A0F5-949C94A04979}"/>
              </a:ext>
            </a:extLst>
          </p:cNvPr>
          <p:cNvSpPr>
            <a:spLocks noGrp="1"/>
          </p:cNvSpPr>
          <p:nvPr>
            <p:ph type="ftr" sz="quarter" idx="11"/>
          </p:nvPr>
        </p:nvSpPr>
        <p:spPr/>
        <p:txBody>
          <a:bodyPr/>
          <a:lstStyle/>
          <a:p>
            <a:r>
              <a:rPr lang="zh-TW" altLang="en-US" sz="1400" dirty="0">
                <a:latin typeface="DFXingShu-B5" panose="03000509000000000000" pitchFamily="65" charset="-120"/>
                <a:ea typeface="DFXingShu-B5" panose="03000509000000000000" pitchFamily="65" charset="-120"/>
              </a:rPr>
              <a:t>復活</a:t>
            </a:r>
            <a:r>
              <a:rPr lang="en-US" altLang="zh-TW" sz="1400" dirty="0">
                <a:latin typeface="DFXingShu-B5" panose="03000509000000000000" pitchFamily="65" charset="-120"/>
                <a:ea typeface="DFXingShu-B5" panose="03000509000000000000" pitchFamily="65" charset="-120"/>
              </a:rPr>
              <a:t>:</a:t>
            </a:r>
            <a:r>
              <a:rPr lang="zh-TW" altLang="en-US" sz="1400" dirty="0">
                <a:latin typeface="DFXingShu-B5" panose="03000509000000000000" pitchFamily="65" charset="-120"/>
                <a:ea typeface="DFXingShu-B5" panose="03000509000000000000" pitchFamily="65" charset="-120"/>
              </a:rPr>
              <a:t> 神的傑作     陳堯健牧師</a:t>
            </a:r>
            <a:endParaRPr lang="en-US" sz="1400" dirty="0">
              <a:latin typeface="DFXingShu-B5" panose="03000509000000000000" pitchFamily="65" charset="-120"/>
              <a:ea typeface="DFXingShu-B5" panose="03000509000000000000" pitchFamily="65" charset="-120"/>
            </a:endParaRPr>
          </a:p>
        </p:txBody>
      </p:sp>
      <p:sp>
        <p:nvSpPr>
          <p:cNvPr id="6" name="Slide Number Placeholder 5">
            <a:extLst>
              <a:ext uri="{FF2B5EF4-FFF2-40B4-BE49-F238E27FC236}">
                <a16:creationId xmlns:a16="http://schemas.microsoft.com/office/drawing/2014/main" id="{C955698F-6343-43E1-B172-8ED618BE112B}"/>
              </a:ext>
            </a:extLst>
          </p:cNvPr>
          <p:cNvSpPr>
            <a:spLocks noGrp="1"/>
          </p:cNvSpPr>
          <p:nvPr>
            <p:ph type="sldNum" sz="quarter" idx="12"/>
          </p:nvPr>
        </p:nvSpPr>
        <p:spPr/>
        <p:txBody>
          <a:bodyPr/>
          <a:lstStyle/>
          <a:p>
            <a:fld id="{69E57DC2-970A-4B3E-BB1C-7A09969E49DF}" type="slidenum">
              <a:rPr lang="en-US" sz="1400" smtClean="0"/>
              <a:pPr/>
              <a:t>9</a:t>
            </a:fld>
            <a:endParaRPr lang="en-US" sz="1400" dirty="0"/>
          </a:p>
        </p:txBody>
      </p:sp>
      <p:sp>
        <p:nvSpPr>
          <p:cNvPr id="3" name="Subtitle 2">
            <a:extLst>
              <a:ext uri="{FF2B5EF4-FFF2-40B4-BE49-F238E27FC236}">
                <a16:creationId xmlns:a16="http://schemas.microsoft.com/office/drawing/2014/main" id="{A2985E8C-71E9-468D-BE7C-38165C7D4060}"/>
              </a:ext>
            </a:extLst>
          </p:cNvPr>
          <p:cNvSpPr>
            <a:spLocks noGrp="1"/>
          </p:cNvSpPr>
          <p:nvPr>
            <p:ph idx="4294967295"/>
          </p:nvPr>
        </p:nvSpPr>
        <p:spPr>
          <a:xfrm>
            <a:off x="1182329" y="1436842"/>
            <a:ext cx="10231673" cy="4837470"/>
          </a:xfrm>
        </p:spPr>
        <p:txBody>
          <a:bodyPr>
            <a:normAutofit/>
          </a:bodyPr>
          <a:lstStyle/>
          <a:p>
            <a:pPr marL="0" indent="0">
              <a:buNone/>
            </a:pP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4 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然而，神既有豐富的憐憫，因祂愛我們的大愛， </a:t>
            </a:r>
            <a:r>
              <a:rPr lang="en-US" altLang="zh-TW" sz="4800" b="1" i="0" baseline="30000" dirty="0">
                <a:solidFill>
                  <a:schemeClr val="accent5">
                    <a:lumMod val="75000"/>
                  </a:schemeClr>
                </a:solidFill>
                <a:effectLst/>
                <a:latin typeface="DFLiShuW7-B5" panose="03000709000000000000" pitchFamily="65" charset="-120"/>
                <a:ea typeface="DFLiShuW7-B5" panose="03000709000000000000" pitchFamily="65" charset="-120"/>
              </a:rPr>
              <a:t>5 </a:t>
            </a:r>
            <a:r>
              <a:rPr lang="zh-TW" altLang="en-US" sz="4800" b="0" i="0" dirty="0">
                <a:solidFill>
                  <a:schemeClr val="accent5">
                    <a:lumMod val="75000"/>
                  </a:schemeClr>
                </a:solidFill>
                <a:effectLst/>
                <a:latin typeface="DFLiShuW7-B5" panose="03000709000000000000" pitchFamily="65" charset="-120"/>
                <a:ea typeface="DFLiShuW7-B5" panose="03000709000000000000" pitchFamily="65" charset="-120"/>
              </a:rPr>
              <a:t>當我們死在過犯中的時候，便叫我們與基督一同活過來。你們得救是本乎恩。</a:t>
            </a:r>
            <a:endParaRPr lang="en-US" altLang="zh-TW" sz="4800" b="0" i="0" dirty="0">
              <a:solidFill>
                <a:schemeClr val="accent5">
                  <a:lumMod val="75000"/>
                </a:schemeClr>
              </a:solidFill>
              <a:effectLst/>
              <a:latin typeface="DFLiShuW7-B5" panose="03000709000000000000" pitchFamily="65" charset="-120"/>
              <a:ea typeface="DFLiShuW7-B5" panose="03000709000000000000" pitchFamily="65" charset="-120"/>
            </a:endParaRPr>
          </a:p>
          <a:p>
            <a:pPr marL="0" indent="0">
              <a:buNone/>
            </a:pPr>
            <a:r>
              <a:rPr lang="en-US" sz="3000" b="1" i="0" baseline="30000" dirty="0">
                <a:solidFill>
                  <a:srgbClr val="000000"/>
                </a:solidFill>
                <a:effectLst/>
                <a:latin typeface="system-ui"/>
              </a:rPr>
              <a:t>4 </a:t>
            </a:r>
            <a:r>
              <a:rPr lang="en-US" sz="3000" b="0" i="0" dirty="0">
                <a:solidFill>
                  <a:srgbClr val="000000"/>
                </a:solidFill>
                <a:effectLst/>
                <a:latin typeface="system-ui"/>
              </a:rPr>
              <a:t>But God, being rich in mercy, because of the great love with which he loved us, </a:t>
            </a:r>
            <a:r>
              <a:rPr lang="en-US" sz="3000" b="1" i="0" baseline="30000" dirty="0">
                <a:solidFill>
                  <a:srgbClr val="000000"/>
                </a:solidFill>
                <a:effectLst/>
                <a:latin typeface="system-ui"/>
              </a:rPr>
              <a:t>5 </a:t>
            </a:r>
            <a:r>
              <a:rPr lang="en-US" sz="3000" b="0" i="0" dirty="0">
                <a:solidFill>
                  <a:srgbClr val="000000"/>
                </a:solidFill>
                <a:effectLst/>
                <a:latin typeface="system-ui"/>
              </a:rPr>
              <a:t>even when we were dead in our trespasses, made us alive together with Christ—by grace you have been saved— </a:t>
            </a:r>
            <a:endParaRPr lang="en-US" altLang="zh-TW" sz="3000" b="0" i="0" dirty="0">
              <a:solidFill>
                <a:schemeClr val="accent5">
                  <a:lumMod val="75000"/>
                </a:schemeClr>
              </a:solidFill>
              <a:effectLst/>
              <a:latin typeface="DFLiHei-Bd" panose="020B0709000000000000" pitchFamily="49" charset="-120"/>
              <a:ea typeface="DFLiHei-Bd" panose="020B0709000000000000" pitchFamily="49" charset="-120"/>
            </a:endParaRPr>
          </a:p>
        </p:txBody>
      </p:sp>
      <p:sp>
        <p:nvSpPr>
          <p:cNvPr id="7" name="TextBox 6">
            <a:extLst>
              <a:ext uri="{FF2B5EF4-FFF2-40B4-BE49-F238E27FC236}">
                <a16:creationId xmlns:a16="http://schemas.microsoft.com/office/drawing/2014/main" id="{A2ED4389-DC13-45D6-B218-65C085A75D37}"/>
              </a:ext>
            </a:extLst>
          </p:cNvPr>
          <p:cNvSpPr txBox="1"/>
          <p:nvPr/>
        </p:nvSpPr>
        <p:spPr>
          <a:xfrm>
            <a:off x="1097280" y="404301"/>
            <a:ext cx="6218902" cy="830997"/>
          </a:xfrm>
          <a:prstGeom prst="rect">
            <a:avLst/>
          </a:prstGeom>
          <a:noFill/>
        </p:spPr>
        <p:txBody>
          <a:bodyPr wrap="square">
            <a:spAutoFit/>
          </a:bodyPr>
          <a:lstStyle/>
          <a:p>
            <a:r>
              <a:rPr kumimoji="0" lang="zh-TW" altLang="en-US" sz="4800" b="0" i="0" u="sng"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以弗所書 </a:t>
            </a:r>
            <a:r>
              <a:rPr kumimoji="0" lang="en-US" altLang="zh-TW" sz="4800" b="0" i="0" u="sng" strike="noStrike" kern="1200" cap="none" spc="-50" normalizeH="0" baseline="0" noProof="0" dirty="0">
                <a:ln>
                  <a:noFill/>
                </a:ln>
                <a:solidFill>
                  <a:srgbClr val="927C61">
                    <a:lumMod val="75000"/>
                  </a:srgbClr>
                </a:solidFill>
                <a:effectLst/>
                <a:uLnTx/>
                <a:uFillTx/>
                <a:latin typeface="DFPXingKaiW5-B5" panose="03000500000000000000" pitchFamily="66" charset="-120"/>
                <a:ea typeface="DFPXingKaiW5-B5" panose="03000500000000000000" pitchFamily="66" charset="-120"/>
                <a:cs typeface="+mj-cs"/>
              </a:rPr>
              <a:t>2: 4-5</a:t>
            </a:r>
            <a:endParaRPr lang="en-US" dirty="0"/>
          </a:p>
        </p:txBody>
      </p:sp>
    </p:spTree>
    <p:extLst>
      <p:ext uri="{BB962C8B-B14F-4D97-AF65-F5344CB8AC3E}">
        <p14:creationId xmlns:p14="http://schemas.microsoft.com/office/powerpoint/2010/main" val="83778545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9161</TotalTime>
  <Words>1605</Words>
  <Application>Microsoft Office PowerPoint</Application>
  <PresentationFormat>Widescreen</PresentationFormat>
  <Paragraphs>153</Paragraphs>
  <Slides>25</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25</vt:i4>
      </vt:variant>
    </vt:vector>
  </HeadingPairs>
  <TitlesOfParts>
    <vt:vector size="43" baseType="lpstr">
      <vt:lpstr>DFLiHei-Bd</vt:lpstr>
      <vt:lpstr>DFLiShuW7-B5</vt:lpstr>
      <vt:lpstr>DFLiYuan-Bd</vt:lpstr>
      <vt:lpstr>DFPXingKaiW5-B5</vt:lpstr>
      <vt:lpstr>DFXingKaiW5-B5</vt:lpstr>
      <vt:lpstr>DFXingShu-B5</vt:lpstr>
      <vt:lpstr>DFYanKaiW9-B5</vt:lpstr>
      <vt:lpstr>DFYingHeiW7-B5</vt:lpstr>
      <vt:lpstr>DFYuanSUBold-B5</vt:lpstr>
      <vt:lpstr>system-ui</vt:lpstr>
      <vt:lpstr>Aharoni</vt:lpstr>
      <vt:lpstr>Arial</vt:lpstr>
      <vt:lpstr>Calibri</vt:lpstr>
      <vt:lpstr>Calibri Light</vt:lpstr>
      <vt:lpstr>Forte</vt:lpstr>
      <vt:lpstr>Impact</vt:lpstr>
      <vt:lpstr>Segoe UI</vt:lpstr>
      <vt:lpstr>Retrospect</vt:lpstr>
      <vt:lpstr>復活:神的精心傑作 Resurrection: God’s Masterpiece</vt:lpstr>
      <vt:lpstr>PowerPoint Presentation</vt:lpstr>
      <vt:lpstr>PowerPoint Presentation</vt:lpstr>
      <vt:lpstr>復活: 神的精心傑作 Resurrection: God’s Masterpiece</vt:lpstr>
      <vt:lpstr>復活: 神的精心傑作</vt:lpstr>
      <vt:lpstr>PowerPoint Presentation</vt:lpstr>
      <vt:lpstr>以弗所書 2:3</vt:lpstr>
      <vt:lpstr>我們死在過犯罪惡之中 We were dead (vv, 1-3)</vt:lpstr>
      <vt:lpstr>PowerPoint Presentation</vt:lpstr>
      <vt:lpstr>PowerPoint Presentation</vt:lpstr>
      <vt:lpstr>我們與基督一同活過來 We were raised from the dead with Christ (vv, 4-9)</vt:lpstr>
      <vt:lpstr>以弗所書 2:10</vt:lpstr>
      <vt:lpstr>我們成了神的精心傑作 We are God’s Masterpiece (v. 10)</vt:lpstr>
      <vt:lpstr>復活: 神的精心傑作 Resurrection: God’s Masterpiece</vt:lpstr>
      <vt:lpstr>PowerPoint Presentation</vt:lpstr>
      <vt:lpstr>PowerPoint Presentation</vt:lpstr>
      <vt:lpstr>以弗所書 2:10</vt:lpstr>
      <vt:lpstr>因祂活著 Because He Lives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主，我在這裡</dc:title>
  <dc:creator>Yao-chien Chen</dc:creator>
  <cp:lastModifiedBy>Yao-chien Chen</cp:lastModifiedBy>
  <cp:revision>7</cp:revision>
  <cp:lastPrinted>2022-02-20T13:10:22Z</cp:lastPrinted>
  <dcterms:created xsi:type="dcterms:W3CDTF">2021-06-25T22:58:07Z</dcterms:created>
  <dcterms:modified xsi:type="dcterms:W3CDTF">2022-04-17T12:38:19Z</dcterms:modified>
</cp:coreProperties>
</file>