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1D85-8E00-45DB-A582-C86AB9766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0D1BA-C454-44BD-BCF5-5187B3A7E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97EA4-1C34-496E-91B1-D5E098A6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1BE1-9287-463A-A925-EEE8B46C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15D1-B1B6-4D2C-8811-540ACC21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78B8-20F4-4384-974A-1ACFAC51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3F0CA-1419-44F2-9755-65C783080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36B4-646D-4F63-A10B-1D78203C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E5305-CF93-4D37-A8F7-B242D805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5A1CC-910F-42C4-B788-179A23A2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B5AB6-414F-49F9-89DD-82818C05A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DC900-F6F4-4329-8F1F-7E27FE77C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1640-D46D-45CE-AAE9-230A7B7D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2AE7-7D03-4907-AAAA-D520CE10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F3F51-F5D9-4BB1-AAF9-8C1992EB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6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722A-2E75-4D23-9393-93E87B32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12F6-C797-4E2D-8C57-86253391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0ECDA-FFCF-4E86-B09D-B816C33E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AFFAA-A7F4-45DA-B91A-3B0F531A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EA232-679E-4EBC-8256-1FA26D11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F1EA-129B-49D1-99EA-3041DDFF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AAE11-70E0-488D-B139-9CBB129F9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957A-849E-4D97-BC7C-4C06FC8B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809C-BFC4-444C-BB46-019F412D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EA9D3-812F-429A-B8E9-E467598D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0658-86CD-4962-BB17-CDD8EB14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80BC3-A376-4C79-99A4-17889293B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17E82-D31B-44B5-9983-2FF4B0A9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32B0D-2E67-4DA6-96B8-D06293B0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364B4-B8D8-4C89-88CE-A8B6DE41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28C99-835D-417C-A81C-A0366284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9DC2-7681-4D39-91D9-4418954F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B99A7-E588-47C5-A2AE-34AEA6FAD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C4F81-6414-46DB-B9FC-8264C6C85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7AF9D-3AAB-4082-B699-5A1D5C4CC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41453-ACCA-4805-A444-7E5BD6E57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3B2A0-E875-4B1E-9AA5-1DDA3DC8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007B8-14EB-4055-90DF-8A325192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B7D0D-45EA-47BF-BAFF-BE52ACBB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A051-8068-45A2-9EF6-F7DA97D7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63556-8333-4DB8-906C-2E23EF90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3F0E5-4800-4637-A1A0-E7165945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F09E2-FEE8-4FDC-BF7D-825B9C53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7D1DF-2C9A-49FE-BB3B-3412A52A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D540E-9434-436F-912F-45269312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1869B-3D59-4B24-8C92-E0AD3460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BC48-6309-413F-BA92-54DEEEAD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9D85-A863-4C87-9887-3DBEC1CB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F57C5-8501-4C32-B3F4-C60E5B002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F849-1137-416B-850A-A79F15EB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112C0-46B2-4B17-998A-ADC1CDC6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75AB-7E19-4902-9671-4B84B6E7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1A43-3C8E-4DE7-9650-218D1BED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9AD16-6398-4527-AA35-87891DF53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14C63-0A06-4701-9122-3C5B62E6A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B8AEF-FC77-4C95-8C5B-8632E98C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53204-C991-4711-AA72-47997201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3EE97-CC15-45A5-8F45-E0A080F0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8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D0490-14A5-4F0F-979F-DB1C1EB3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25142-8B74-4B3D-807C-4868B6F02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EC4E-34FB-4E94-B663-52376C047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7CBA5-AC5E-4FA6-8CCD-34E0B2ADD3E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4B35A-B197-478F-AEC0-14BE4C630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0B0D-29BB-4C9D-B9A2-C7565E4F3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32B5-0C35-4F3D-A0D6-602A2BAA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8034-944D-4A90-9935-CF37C7282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330" y="1122363"/>
            <a:ext cx="9450670" cy="2387600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愛與恨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49907-212F-4855-9CEE-CC2A0DC0C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孫蔚信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3200" b="1" dirty="0">
                <a:latin typeface="Comic Sans MS" panose="030F0702030302020204" pitchFamily="66" charset="0"/>
                <a:ea typeface="KaiTi" panose="02010609060101010101" pitchFamily="49" charset="-122"/>
              </a:rPr>
              <a:t>4/10/2022</a:t>
            </a:r>
          </a:p>
        </p:txBody>
      </p:sp>
    </p:spTree>
    <p:extLst>
      <p:ext uri="{BB962C8B-B14F-4D97-AF65-F5344CB8AC3E}">
        <p14:creationId xmlns:p14="http://schemas.microsoft.com/office/powerpoint/2010/main" val="298342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EC28-5CA6-4ABF-BE88-C0DB09D4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你們聽見有吩咐古人的話、說、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不可殺人、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又說、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凡殺人的、難免受審判。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只是我告訴你們、凡向弟兄動怒的、難免受審判。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有古卷在凡字下添無緣無故的五字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凡罵弟兄是拉加的、難免公會的審斷．凡罵弟兄是魔利的、難免地獄的火。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馬太福音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5:21-22</a:t>
            </a:r>
          </a:p>
          <a:p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動怒</a:t>
            </a:r>
            <a:r>
              <a:rPr lang="en-US" alt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	     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en-US" alt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		   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殺人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A78D500-0EF2-4979-8AE7-0C81877E0727}"/>
              </a:ext>
            </a:extLst>
          </p:cNvPr>
          <p:cNvSpPr/>
          <p:nvPr/>
        </p:nvSpPr>
        <p:spPr>
          <a:xfrm>
            <a:off x="2440271" y="5591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3ABDD-0415-4FCB-8F68-4105A6C2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67" y="5551792"/>
            <a:ext cx="99983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1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8DB5-4169-414C-8E1A-98277490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愛是恆久</a:t>
            </a:r>
            <a:r>
              <a:rPr lang="zh-TW" altLang="en-US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忍耐</a:t>
            </a:r>
            <a:r>
              <a:rPr lang="zh-TW" altLang="en-US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、又有恩慈</a:t>
            </a:r>
            <a:endParaRPr lang="en-US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684C3-FEEB-4F6F-863B-66B8DACA9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3668" y="1690688"/>
            <a:ext cx="5262007" cy="4486275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愛是不</a:t>
            </a:r>
            <a:endParaRPr lang="en-US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嫉妒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自誇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張狂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作害羞的事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求自己的益處</a:t>
            </a:r>
            <a:endParaRPr lang="en-US" altLang="zh-TW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輕易發怒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計算人的惡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喜歡不義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愛只喜歡真理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4B7A1-BD41-45D4-BE79-E4D9391CF7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凡事包容．</a:t>
            </a:r>
            <a:endParaRPr lang="en-US" altLang="zh-CN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凡事相信．</a:t>
            </a:r>
            <a:endParaRPr lang="en-US" altLang="zh-CN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凡事盼望．</a:t>
            </a:r>
            <a:endParaRPr lang="en-US" altLang="zh-CN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凡事</a:t>
            </a:r>
            <a:r>
              <a:rPr lang="zh-CN" altLang="en-US" sz="36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忍耐</a:t>
            </a:r>
            <a:endParaRPr lang="en-US" sz="3600" b="1" u="sng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62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98DB5-4169-414C-8E1A-98277490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恨是不恆久忍耐、 沒有恩慈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684C3-FEEB-4F6F-863B-66B8DACA9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3668" y="1690688"/>
            <a:ext cx="5262007" cy="4486275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恨是</a:t>
            </a:r>
            <a:endParaRPr lang="en-US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嫉妒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自誇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張狂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作害羞的事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求自己的益處</a:t>
            </a:r>
            <a:endParaRPr lang="en-US" altLang="zh-TW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輕易發怒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計算人的惡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喜歡不義</a:t>
            </a:r>
            <a:endParaRPr lang="en-US" altLang="zh-CN" sz="2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不喜歡真理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4B7A1-BD41-45D4-BE79-E4D9391CF7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不包容．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不相信．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不盼望．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不忍耐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575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68E902-CB0E-4CC6-895C-735D7838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80" y="365125"/>
            <a:ext cx="10736720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恨與暴力， 我們是變得更好嗎</a:t>
            </a:r>
            <a: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6BB07-9169-4594-A1A4-17D4349A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國要攻打國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民要攻打民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同學， 同事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家庭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3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C8366-4886-45F3-8A1A-9A899783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21" y="661958"/>
            <a:ext cx="10770379" cy="5515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因為世人都犯了罪、虧缺了　神的榮耀。如今卻蒙　神的恩典、因基督耶穌的救贖、就白白的稱義。神設立耶穌作挽回祭、是憑著耶穌的血、藉著人的信、要顯明　神的義．因為他用忍耐的心、寬容人先時所犯的罪．</a:t>
            </a:r>
            <a:r>
              <a:rPr lang="zh-TW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羅馬書 </a:t>
            </a:r>
            <a:r>
              <a:rPr lang="en-US" altLang="zh-TW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3:23-25</a:t>
            </a:r>
            <a:endParaRPr lang="en-US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02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F6A836-76C5-4512-BF2A-78F25ACC7A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565" y="365125"/>
            <a:ext cx="3190660" cy="639458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1C6E1-8CA4-45C5-8C8B-0EC7133EE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9584" y="762935"/>
            <a:ext cx="4504215" cy="522834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看哪、我站在門外叩門．若有聽見我聲音就開門的、我要進到他那裏去、我與他、他與我一同坐席。</a:t>
            </a:r>
            <a:r>
              <a:rPr lang="zh-TW" altLang="en-US" sz="4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啟示錄 </a:t>
            </a:r>
            <a:r>
              <a:rPr lang="en-US" altLang="zh-TW" sz="4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3:20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C5D87-7F1D-4EBC-9D74-40A74082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035" y="1638362"/>
            <a:ext cx="326773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1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7DED-DAFF-4F52-A383-938AB0B2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08" y="1301477"/>
            <a:ext cx="10972333" cy="51447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耶穌和門徒將近耶路撒冷、到了伯法其在橄欖山那裏．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耶穌就打發兩個門徒、對他們說、你們往對面村子裏去、必看見一匹驢拴在那裏、還有驢駒同在一處．你們解開牽到我這裏來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若有人對你們說甚麼、你們就說、主要用他．那人必立時讓你們牽來。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這事成就、是要應驗先知的話、說、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要對錫安的居民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原文作女子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說、看哪、你的王來到你這裏、是溫柔的、又騎著驢、就是騎著驢駒子。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門徒就照耶穌所吩咐的去行、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牽了驢和驢駒來、把自己的衣服搭在上面、耶穌就騎上。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眾人多半把衣服鋪在路上．還有人砍下樹枝來鋪在路上。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前行後隨的眾人、喊著說、和散那歸於大衛的子孫、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和散那原有求救的意思在此乃稱頌的話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奉主名來的、是應當稱頌的．高高在上和散那。 馬太福音 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21:1-9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F815C-27DA-4633-9C41-0488A0C4FD68}"/>
              </a:ext>
            </a:extLst>
          </p:cNvPr>
          <p:cNvSpPr txBox="1"/>
          <p:nvPr/>
        </p:nvSpPr>
        <p:spPr>
          <a:xfrm>
            <a:off x="1396844" y="246832"/>
            <a:ext cx="821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棕樹主日</a:t>
            </a:r>
            <a:r>
              <a:rPr lang="en-US" altLang="zh-CN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愛載</a:t>
            </a:r>
            <a:endParaRPr 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83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DB72-70F8-42FF-B968-05D60D92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受難日</a:t>
            </a:r>
            <a: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仇恨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FF365-0D1E-4FA9-8E42-202EC9CF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祭司長和長老、挑唆眾人、求釋放巴拉巴、除滅耶穌。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巡撫對眾人說、這兩個人、你們要我釋放那一個給你們呢。他們說、巴拉巴。彼拉多說、這樣、那稱為基督的耶穌、我怎麼辦他呢．他們都說、把他釘十字架。巡撫說、為甚麼呢、他作了甚麼惡事呢。他們便極力的喊著說、把他釘十字架。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馬太福音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27:20-23</a:t>
            </a:r>
            <a:endParaRPr lang="en-US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708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CB9E4-8642-4069-B1D1-F97E36197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3255"/>
            <a:ext cx="8066720" cy="5793708"/>
          </a:xfrm>
        </p:spPr>
      </p:pic>
    </p:spTree>
    <p:extLst>
      <p:ext uri="{BB962C8B-B14F-4D97-AF65-F5344CB8AC3E}">
        <p14:creationId xmlns:p14="http://schemas.microsoft.com/office/powerpoint/2010/main" val="417727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6A5C8E-35E9-4FCE-8AB1-390212FD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54" y="661958"/>
            <a:ext cx="10865746" cy="5515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愛人不可虛假、惡要厭惡、善要親近。</a:t>
            </a:r>
            <a:endParaRPr lang="en-US" altLang="zh-TW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愛弟兄、要彼此親熱．恭敬人、要彼此推讓。</a:t>
            </a:r>
            <a:r>
              <a:rPr lang="zh-TW" altLang="en-US" sz="6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羅馬書 </a:t>
            </a:r>
            <a:r>
              <a:rPr lang="en-US" altLang="zh-TW" sz="6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12:9-10</a:t>
            </a:r>
            <a:endParaRPr lang="en-US" sz="6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16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D879-DDCF-4D9C-925F-34E0FC5C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愛與恨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71EB-4056-4EB7-AF44-013C8EEC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05" y="1447333"/>
            <a:ext cx="11314999" cy="4729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大衛的兒子押沙龍有一個美貌的妹子、名叫他瑪．大衛的兒子暗嫩</a:t>
            </a:r>
            <a:r>
              <a:rPr lang="zh-TW" altLang="en-US" sz="44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愛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他。暗嫩為他妹子他瑪憂急成病．他瑪還是處女．暗嫩以為難向他行事。</a:t>
            </a:r>
            <a:r>
              <a:rPr lang="en-US" altLang="zh-TW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但暗嫩不肯聽他的話．因比他力大就玷辱他、與他同寢。隨後、暗嫩極其</a:t>
            </a:r>
            <a:r>
              <a:rPr lang="zh-TW" altLang="en-US" sz="44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他、那</a:t>
            </a:r>
            <a:r>
              <a:rPr lang="zh-TW" altLang="en-US" sz="44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恨他的心、比先前愛他的心更甚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．對他說、你起來去吧。</a:t>
            </a:r>
            <a:r>
              <a:rPr lang="zh-TW" altLang="en-US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撒母耳記下 </a:t>
            </a:r>
            <a:r>
              <a:rPr lang="en-US" altLang="zh-TW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13:1-15</a:t>
            </a:r>
            <a:endParaRPr lang="en-US" sz="4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064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B6732-BD1E-494A-BBC8-D685C02D1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/>
          <a:stretch/>
        </p:blipFill>
        <p:spPr>
          <a:xfrm>
            <a:off x="5001251" y="636931"/>
            <a:ext cx="6858177" cy="4086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6E883-9199-4C97-AA8F-36C12EDAE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" y="1851239"/>
            <a:ext cx="4604908" cy="28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43C0-E11B-426E-8C0B-555B991B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9AE77-AB2F-4450-A311-99865138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3" y="1576358"/>
            <a:ext cx="11371098" cy="5155421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耶和華見利亞失寵、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原文作被</a:t>
            </a:r>
            <a:r>
              <a:rPr lang="zh-TW" altLang="en-US" sz="4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下同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就使他生育．拉結卻不生育。 </a:t>
            </a:r>
            <a:r>
              <a:rPr lang="zh-TW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創世紀 </a:t>
            </a:r>
            <a:r>
              <a:rPr lang="en-US" altLang="zh-TW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29:31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耶和華說、我曾愛你們．你們卻說、你在何事上愛我們呢．耶和華說、以掃不是雅各的哥哥麼．我卻</a:t>
            </a:r>
            <a:r>
              <a:rPr lang="zh-TW" altLang="en-US" sz="4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愛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雅各、</a:t>
            </a:r>
            <a:r>
              <a:rPr lang="zh-TW" altLang="en-US" sz="4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惡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以掃、使他的山嶺荒涼、把他的地業交給曠野的野狗。 </a:t>
            </a:r>
            <a:r>
              <a:rPr lang="zh-TW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瑪拉基書 </a:t>
            </a:r>
            <a:r>
              <a:rPr lang="en-US" altLang="zh-TW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1:2-3</a:t>
            </a:r>
          </a:p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耶和華對他說、兩國在你腹內、兩族要從你身上出來、這族必強於那族、將來大的要服事小的。</a:t>
            </a:r>
            <a:r>
              <a:rPr lang="zh-TW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創世紀 </a:t>
            </a:r>
            <a:r>
              <a:rPr lang="en-US" altLang="zh-TW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25:23</a:t>
            </a:r>
            <a:endParaRPr lang="en-US" sz="4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74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FECB-D85B-430A-A1CA-FC2B7854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愛我勝過愛原文作恨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D5DF-7A88-44C3-BE77-075E6BAA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31" y="1828799"/>
            <a:ext cx="11062557" cy="4348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人到我這裏來、若不愛我勝過愛自己的父母、妻子、兒女、弟兄、姐妹和自己的性命、就不能作我的門徒。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愛我勝過愛原文作</a:t>
            </a:r>
            <a:r>
              <a:rPr lang="zh-TW" altLang="en-US" sz="4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路加福音 </a:t>
            </a:r>
            <a:r>
              <a:rPr lang="en-US" altLang="zh-CN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14:26</a:t>
            </a:r>
          </a:p>
          <a:p>
            <a:pPr marL="0" indent="0">
              <a:buNone/>
            </a:pP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愛父母過於愛我的、不配作我的門徒、愛兒女過於愛我的、不配作我的門徒。</a:t>
            </a:r>
            <a:r>
              <a:rPr lang="zh-TW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馬太福音 </a:t>
            </a:r>
            <a:r>
              <a:rPr lang="en-US" altLang="zh-TW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10:37</a:t>
            </a:r>
            <a:endParaRPr lang="en-US" sz="4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87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10807</TotalTime>
  <Words>1028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KaiTi</vt:lpstr>
      <vt:lpstr>Arial</vt:lpstr>
      <vt:lpstr>Calibri</vt:lpstr>
      <vt:lpstr>Calibri Light</vt:lpstr>
      <vt:lpstr>Comic Sans MS</vt:lpstr>
      <vt:lpstr>Office Theme</vt:lpstr>
      <vt:lpstr>愛與恨</vt:lpstr>
      <vt:lpstr>PowerPoint Presentation</vt:lpstr>
      <vt:lpstr>受難日,仇恨</vt:lpstr>
      <vt:lpstr>PowerPoint Presentation</vt:lpstr>
      <vt:lpstr>PowerPoint Presentation</vt:lpstr>
      <vt:lpstr>愛與恨</vt:lpstr>
      <vt:lpstr>PowerPoint Presentation</vt:lpstr>
      <vt:lpstr>恨</vt:lpstr>
      <vt:lpstr>愛我勝過愛原文作恨</vt:lpstr>
      <vt:lpstr>PowerPoint Presentation</vt:lpstr>
      <vt:lpstr>愛是恆久忍耐、又有恩慈</vt:lpstr>
      <vt:lpstr>恨是不恆久忍耐、 沒有恩慈</vt:lpstr>
      <vt:lpstr>恨與暴力， 我們是變得更好嗎?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Windsor Sung</dc:creator>
  <cp:lastModifiedBy>Yao-chien Chen</cp:lastModifiedBy>
  <cp:revision>68</cp:revision>
  <cp:lastPrinted>2022-02-15T19:18:57Z</cp:lastPrinted>
  <dcterms:created xsi:type="dcterms:W3CDTF">2021-12-28T14:59:58Z</dcterms:created>
  <dcterms:modified xsi:type="dcterms:W3CDTF">2022-04-06T14:34:56Z</dcterms:modified>
</cp:coreProperties>
</file>