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1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D365-BAA6-4DBE-A804-0F10C0CC5017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B485-E479-4ABD-ABC3-56D797E14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762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D365-BAA6-4DBE-A804-0F10C0CC5017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B485-E479-4ABD-ABC3-56D797E14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50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D365-BAA6-4DBE-A804-0F10C0CC5017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B485-E479-4ABD-ABC3-56D797E14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89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D365-BAA6-4DBE-A804-0F10C0CC5017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B485-E479-4ABD-ABC3-56D797E14FC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0200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D365-BAA6-4DBE-A804-0F10C0CC5017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B485-E479-4ABD-ABC3-56D797E14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334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D365-BAA6-4DBE-A804-0F10C0CC5017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B485-E479-4ABD-ABC3-56D797E14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156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D365-BAA6-4DBE-A804-0F10C0CC5017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B485-E479-4ABD-ABC3-56D797E14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413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D365-BAA6-4DBE-A804-0F10C0CC5017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B485-E479-4ABD-ABC3-56D797E14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881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D365-BAA6-4DBE-A804-0F10C0CC5017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B485-E479-4ABD-ABC3-56D797E14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438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7E93B-5598-4ED9-B9D1-6F0CAE47A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7DD52-95BC-47AD-B47E-10D1422D4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5851F-948D-432B-BF9D-D5C2397ED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D365-BAA6-4DBE-A804-0F10C0CC5017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1B41F-4EAF-4D69-9F4A-5F190D2B5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F1E8B-2110-46F3-AE91-6B2AE482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B485-E479-4ABD-ABC3-56D797E14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516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D365-BAA6-4DBE-A804-0F10C0CC5017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B485-E479-4ABD-ABC3-56D797E14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409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D365-BAA6-4DBE-A804-0F10C0CC5017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B485-E479-4ABD-ABC3-56D797E14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79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D365-BAA6-4DBE-A804-0F10C0CC5017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B485-E479-4ABD-ABC3-56D797E14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0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D365-BAA6-4DBE-A804-0F10C0CC5017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B485-E479-4ABD-ABC3-56D797E14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37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D365-BAA6-4DBE-A804-0F10C0CC5017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B485-E479-4ABD-ABC3-56D797E14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54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D365-BAA6-4DBE-A804-0F10C0CC5017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B485-E479-4ABD-ABC3-56D797E14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3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D365-BAA6-4DBE-A804-0F10C0CC5017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B485-E479-4ABD-ABC3-56D797E14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49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D365-BAA6-4DBE-A804-0F10C0CC5017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B485-E479-4ABD-ABC3-56D797E14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9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3B9D365-BAA6-4DBE-A804-0F10C0CC5017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C7CB485-E479-4ABD-ABC3-56D797E14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3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A3F80-37A3-4C13-8902-4CF15AFC43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拿因城里的医治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CC45B6-C805-421C-8CC6-919864376E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路加福音</a:t>
            </a:r>
            <a:r>
              <a:rPr lang="en-US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11-17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48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B7509-65B0-4888-BAE2-1ADBEE768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6754"/>
            <a:ext cx="12192000" cy="6518366"/>
          </a:xfrm>
        </p:spPr>
        <p:txBody>
          <a:bodyPr anchor="ctr"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i="1" baseline="300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11 </a:t>
            </a:r>
            <a:r>
              <a:rPr lang="zh-CN" sz="32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过了不多时，（有古卷作次日）耶稣往一座城去，这城名叫拿因，他的门徒和极多的人与他同行。</a:t>
            </a:r>
            <a:br>
              <a:rPr lang="en-US" sz="32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</a:br>
            <a:r>
              <a:rPr lang="en-US" sz="3200" b="1" i="1" baseline="300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12 </a:t>
            </a:r>
            <a:r>
              <a:rPr lang="zh-CN" sz="32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将近城门，有一个死人被抬出来。这人是他母亲独生的儿子，他母亲又是寡妇。有城里的许多人同着寡妇送殡。</a:t>
            </a:r>
            <a:br>
              <a:rPr lang="en-US" sz="32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</a:br>
            <a:r>
              <a:rPr lang="en-US" sz="3200" b="1" i="1" baseline="300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13 </a:t>
            </a:r>
            <a:r>
              <a:rPr lang="zh-CN" sz="32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主看见那寡妇就怜悯她，对她说，</a:t>
            </a:r>
            <a:r>
              <a:rPr lang="zh-CN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不要哭。</a:t>
            </a:r>
            <a:br>
              <a:rPr lang="en-US" sz="32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</a:br>
            <a:endParaRPr lang="en-US" sz="3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674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B7509-65B0-4888-BAE2-1ADBEE768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6754"/>
            <a:ext cx="12192000" cy="6518366"/>
          </a:xfrm>
        </p:spPr>
        <p:txBody>
          <a:bodyPr anchor="ctr"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i="1" baseline="300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14 </a:t>
            </a:r>
            <a:r>
              <a:rPr lang="zh-CN" sz="32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于是进前按着杠，抬的人就站住了。耶稣说，</a:t>
            </a:r>
            <a:r>
              <a:rPr lang="zh-CN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少年人，我吩咐你起来。</a:t>
            </a:r>
            <a:br>
              <a:rPr lang="en-US" sz="3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200" b="1" i="1" baseline="300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15 </a:t>
            </a:r>
            <a:r>
              <a:rPr lang="zh-CN" sz="32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那死人就坐起，并且说话。耶稣便把他交给他母亲。</a:t>
            </a:r>
            <a:br>
              <a:rPr lang="en-US" sz="32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200" b="1" i="1" baseline="300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16 </a:t>
            </a:r>
            <a:r>
              <a:rPr lang="zh-CN" sz="32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众人都惊奇，归荣耀与神说，有大先知在我们中间兴起来了。又说，神眷顾了他的百姓。</a:t>
            </a:r>
            <a:br>
              <a:rPr lang="en-US" sz="32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sz="3200" b="1" i="1" baseline="300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17 </a:t>
            </a:r>
            <a:r>
              <a:rPr lang="zh-CN" sz="32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他这事的风声就传遍了犹太，和周围地方</a:t>
            </a:r>
            <a:r>
              <a:rPr lang="zh-CN" sz="32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。</a:t>
            </a:r>
            <a:endParaRPr lang="en-US" sz="3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715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1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AB4840-7EE2-4AD3-AB82-06C63B090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" y="1588878"/>
            <a:ext cx="3968496" cy="3680244"/>
          </a:xfrm>
        </p:spPr>
        <p:txBody>
          <a:bodyPr>
            <a:normAutofit/>
          </a:bodyPr>
          <a:lstStyle/>
          <a:p>
            <a:r>
              <a:rPr lang="zh-CN" altLang="en-US" sz="4200" dirty="0">
                <a:solidFill>
                  <a:srgbClr val="FFFFFF"/>
                </a:solidFill>
              </a:rPr>
              <a:t>拿因城里的医治</a:t>
            </a:r>
            <a:br>
              <a:rPr lang="en-US" altLang="zh-CN" sz="4200" dirty="0">
                <a:solidFill>
                  <a:srgbClr val="FFFFFF"/>
                </a:solidFill>
              </a:rPr>
            </a:br>
            <a:br>
              <a:rPr lang="en-US" altLang="zh-CN" sz="4200" dirty="0">
                <a:solidFill>
                  <a:srgbClr val="FFFFFF"/>
                </a:solidFill>
              </a:rPr>
            </a:br>
            <a:endParaRPr lang="en-US" sz="4200" dirty="0">
              <a:solidFill>
                <a:srgbClr val="FFFFFF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865D5-89DE-4162-BDF0-4D389643B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794" y="336177"/>
            <a:ext cx="6642806" cy="5472130"/>
          </a:xfrm>
        </p:spPr>
        <p:txBody>
          <a:bodyPr anchor="ctr"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一 引言</a:t>
            </a:r>
            <a:endParaRPr lang="en-US" sz="3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二</a:t>
            </a:r>
            <a:r>
              <a:rPr lang="en-US" altLang="zh-CN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 </a:t>
            </a:r>
            <a:r>
              <a:rPr lang="zh-CN" altLang="en-US" sz="3600" dirty="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拿因城里的医治</a:t>
            </a:r>
            <a:endParaRPr lang="en-US" sz="3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与耶稣同行</a:t>
            </a:r>
            <a:endParaRPr lang="en-US" sz="2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走近拿因</a:t>
            </a:r>
            <a:endParaRPr lang="en-US" sz="2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耶稣医治</a:t>
            </a:r>
            <a:endParaRPr lang="en-US" sz="2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众人回应</a:t>
            </a:r>
            <a:endParaRPr lang="en-US" sz="2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zh-CN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我们反思</a:t>
            </a:r>
            <a:endParaRPr lang="en-US" sz="2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三 结语</a:t>
            </a:r>
            <a:endParaRPr lang="en-US" sz="3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104808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276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Tw Cen MT</vt:lpstr>
      <vt:lpstr>Droplet</vt:lpstr>
      <vt:lpstr>拿因城里的医治</vt:lpstr>
      <vt:lpstr>PowerPoint Presentation</vt:lpstr>
      <vt:lpstr>PowerPoint Presentation</vt:lpstr>
      <vt:lpstr>拿因城里的医治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蒙福的以撒4 – 敬拜神</dc:title>
  <dc:creator>Jianchuan Shi</dc:creator>
  <cp:lastModifiedBy>Yao-chien Chen</cp:lastModifiedBy>
  <cp:revision>78</cp:revision>
  <dcterms:created xsi:type="dcterms:W3CDTF">2020-09-16T10:29:48Z</dcterms:created>
  <dcterms:modified xsi:type="dcterms:W3CDTF">2022-03-29T02:28:21Z</dcterms:modified>
</cp:coreProperties>
</file>