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</p:sldMasterIdLst>
  <p:notesMasterIdLst>
    <p:notesMasterId r:id="rId28"/>
  </p:notesMasterIdLst>
  <p:sldIdLst>
    <p:sldId id="369" r:id="rId2"/>
    <p:sldId id="360" r:id="rId3"/>
    <p:sldId id="401" r:id="rId4"/>
    <p:sldId id="377" r:id="rId5"/>
    <p:sldId id="378" r:id="rId6"/>
    <p:sldId id="386" r:id="rId7"/>
    <p:sldId id="379" r:id="rId8"/>
    <p:sldId id="381" r:id="rId9"/>
    <p:sldId id="375" r:id="rId10"/>
    <p:sldId id="373" r:id="rId11"/>
    <p:sldId id="333" r:id="rId12"/>
    <p:sldId id="374" r:id="rId13"/>
    <p:sldId id="383" r:id="rId14"/>
    <p:sldId id="382" r:id="rId15"/>
    <p:sldId id="385" r:id="rId16"/>
    <p:sldId id="387" r:id="rId17"/>
    <p:sldId id="388" r:id="rId18"/>
    <p:sldId id="399" r:id="rId19"/>
    <p:sldId id="389" r:id="rId20"/>
    <p:sldId id="390" r:id="rId21"/>
    <p:sldId id="392" r:id="rId22"/>
    <p:sldId id="393" r:id="rId23"/>
    <p:sldId id="398" r:id="rId24"/>
    <p:sldId id="396" r:id="rId25"/>
    <p:sldId id="397" r:id="rId26"/>
    <p:sldId id="400" r:id="rId2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7F942A-74EB-4D06-B94C-671344BE0A2B}" v="45" dt="2022-03-20T12:15:02.1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o-chien Chen" userId="9e9f84eda89023ab" providerId="LiveId" clId="{AA7F942A-74EB-4D06-B94C-671344BE0A2B}"/>
    <pc:docChg chg="undo redo custSel addSld delSld modSld sldOrd">
      <pc:chgData name="Yao-chien Chen" userId="9e9f84eda89023ab" providerId="LiveId" clId="{AA7F942A-74EB-4D06-B94C-671344BE0A2B}" dt="2022-03-20T12:18:09.546" v="2600" actId="20577"/>
      <pc:docMkLst>
        <pc:docMk/>
      </pc:docMkLst>
      <pc:sldChg chg="modSp del mod">
        <pc:chgData name="Yao-chien Chen" userId="9e9f84eda89023ab" providerId="LiveId" clId="{AA7F942A-74EB-4D06-B94C-671344BE0A2B}" dt="2022-03-20T08:48:45.742" v="2271" actId="2696"/>
        <pc:sldMkLst>
          <pc:docMk/>
          <pc:sldMk cId="840942374" sldId="256"/>
        </pc:sldMkLst>
        <pc:spChg chg="mod">
          <ac:chgData name="Yao-chien Chen" userId="9e9f84eda89023ab" providerId="LiveId" clId="{AA7F942A-74EB-4D06-B94C-671344BE0A2B}" dt="2022-03-20T02:21:24.465" v="99" actId="2711"/>
          <ac:spMkLst>
            <pc:docMk/>
            <pc:sldMk cId="840942374" sldId="256"/>
            <ac:spMk id="2" creationId="{C385EA32-56A4-48F8-AB5F-221A0C4A2A32}"/>
          </ac:spMkLst>
        </pc:spChg>
        <pc:spChg chg="mod">
          <ac:chgData name="Yao-chien Chen" userId="9e9f84eda89023ab" providerId="LiveId" clId="{AA7F942A-74EB-4D06-B94C-671344BE0A2B}" dt="2022-03-20T02:21:17.205" v="98" actId="2711"/>
          <ac:spMkLst>
            <pc:docMk/>
            <pc:sldMk cId="840942374" sldId="256"/>
            <ac:spMk id="3" creationId="{A2985E8C-71E9-468D-BE7C-38165C7D4060}"/>
          </ac:spMkLst>
        </pc:spChg>
        <pc:spChg chg="mod">
          <ac:chgData name="Yao-chien Chen" userId="9e9f84eda89023ab" providerId="LiveId" clId="{AA7F942A-74EB-4D06-B94C-671344BE0A2B}" dt="2022-03-20T02:25:56.703" v="173" actId="20577"/>
          <ac:spMkLst>
            <pc:docMk/>
            <pc:sldMk cId="840942374" sldId="256"/>
            <ac:spMk id="5" creationId="{13615CC7-8550-4685-A0F5-949C94A04979}"/>
          </ac:spMkLst>
        </pc:spChg>
      </pc:sldChg>
      <pc:sldChg chg="modSp del mod">
        <pc:chgData name="Yao-chien Chen" userId="9e9f84eda89023ab" providerId="LiveId" clId="{AA7F942A-74EB-4D06-B94C-671344BE0A2B}" dt="2022-03-20T07:36:54.660" v="1256" actId="2696"/>
        <pc:sldMkLst>
          <pc:docMk/>
          <pc:sldMk cId="1078996835" sldId="326"/>
        </pc:sldMkLst>
        <pc:spChg chg="mod">
          <ac:chgData name="Yao-chien Chen" userId="9e9f84eda89023ab" providerId="LiveId" clId="{AA7F942A-74EB-4D06-B94C-671344BE0A2B}" dt="2022-03-20T02:43:18.919" v="297" actId="2711"/>
          <ac:spMkLst>
            <pc:docMk/>
            <pc:sldMk cId="1078996835" sldId="326"/>
            <ac:spMk id="2" creationId="{3865FBA0-3E86-4EC2-BF34-BE85EF3D9FA2}"/>
          </ac:spMkLst>
        </pc:spChg>
        <pc:spChg chg="mod">
          <ac:chgData name="Yao-chien Chen" userId="9e9f84eda89023ab" providerId="LiveId" clId="{AA7F942A-74EB-4D06-B94C-671344BE0A2B}" dt="2022-03-20T02:46:45.558" v="392" actId="20577"/>
          <ac:spMkLst>
            <pc:docMk/>
            <pc:sldMk cId="1078996835" sldId="326"/>
            <ac:spMk id="5" creationId="{13615CC7-8550-4685-A0F5-949C94A04979}"/>
          </ac:spMkLst>
        </pc:spChg>
        <pc:spChg chg="mod">
          <ac:chgData name="Yao-chien Chen" userId="9e9f84eda89023ab" providerId="LiveId" clId="{AA7F942A-74EB-4D06-B94C-671344BE0A2B}" dt="2022-03-20T02:44:01.244" v="312" actId="20577"/>
          <ac:spMkLst>
            <pc:docMk/>
            <pc:sldMk cId="1078996835" sldId="326"/>
            <ac:spMk id="8" creationId="{8BA00B39-4D4E-44B1-99E7-10AED48E8E5C}"/>
          </ac:spMkLst>
        </pc:spChg>
      </pc:sldChg>
      <pc:sldChg chg="modSp del mod">
        <pc:chgData name="Yao-chien Chen" userId="9e9f84eda89023ab" providerId="LiveId" clId="{AA7F942A-74EB-4D06-B94C-671344BE0A2B}" dt="2022-03-20T07:17:36.457" v="1252" actId="2696"/>
        <pc:sldMkLst>
          <pc:docMk/>
          <pc:sldMk cId="595852163" sldId="333"/>
        </pc:sldMkLst>
        <pc:spChg chg="mod">
          <ac:chgData name="Yao-chien Chen" userId="9e9f84eda89023ab" providerId="LiveId" clId="{AA7F942A-74EB-4D06-B94C-671344BE0A2B}" dt="2022-03-20T03:01:25.223" v="642" actId="20577"/>
          <ac:spMkLst>
            <pc:docMk/>
            <pc:sldMk cId="595852163" sldId="333"/>
            <ac:spMk id="3" creationId="{A2985E8C-71E9-468D-BE7C-38165C7D4060}"/>
          </ac:spMkLst>
        </pc:spChg>
        <pc:spChg chg="mod">
          <ac:chgData name="Yao-chien Chen" userId="9e9f84eda89023ab" providerId="LiveId" clId="{AA7F942A-74EB-4D06-B94C-671344BE0A2B}" dt="2022-03-20T02:46:57.891" v="417" actId="20577"/>
          <ac:spMkLst>
            <pc:docMk/>
            <pc:sldMk cId="595852163" sldId="333"/>
            <ac:spMk id="5" creationId="{13615CC7-8550-4685-A0F5-949C94A04979}"/>
          </ac:spMkLst>
        </pc:spChg>
        <pc:spChg chg="mod">
          <ac:chgData name="Yao-chien Chen" userId="9e9f84eda89023ab" providerId="LiveId" clId="{AA7F942A-74EB-4D06-B94C-671344BE0A2B}" dt="2022-03-20T02:44:22.923" v="330" actId="20577"/>
          <ac:spMkLst>
            <pc:docMk/>
            <pc:sldMk cId="595852163" sldId="333"/>
            <ac:spMk id="7" creationId="{08081838-7CE9-4DEB-8921-84F8B472565C}"/>
          </ac:spMkLst>
        </pc:spChg>
      </pc:sldChg>
      <pc:sldChg chg="modSp add mod">
        <pc:chgData name="Yao-chien Chen" userId="9e9f84eda89023ab" providerId="LiveId" clId="{AA7F942A-74EB-4D06-B94C-671344BE0A2B}" dt="2022-03-20T07:41:28.881" v="1277" actId="2711"/>
        <pc:sldMkLst>
          <pc:docMk/>
          <pc:sldMk cId="1742107235" sldId="333"/>
        </pc:sldMkLst>
        <pc:spChg chg="mod">
          <ac:chgData name="Yao-chien Chen" userId="9e9f84eda89023ab" providerId="LiveId" clId="{AA7F942A-74EB-4D06-B94C-671344BE0A2B}" dt="2022-03-20T07:41:28.881" v="1277" actId="2711"/>
          <ac:spMkLst>
            <pc:docMk/>
            <pc:sldMk cId="1742107235" sldId="333"/>
            <ac:spMk id="3" creationId="{A2985E8C-71E9-468D-BE7C-38165C7D4060}"/>
          </ac:spMkLst>
        </pc:spChg>
      </pc:sldChg>
      <pc:sldChg chg="del">
        <pc:chgData name="Yao-chien Chen" userId="9e9f84eda89023ab" providerId="LiveId" clId="{AA7F942A-74EB-4D06-B94C-671344BE0A2B}" dt="2022-03-20T08:19:50.491" v="1589" actId="2696"/>
        <pc:sldMkLst>
          <pc:docMk/>
          <pc:sldMk cId="3373894642" sldId="335"/>
        </pc:sldMkLst>
      </pc:sldChg>
      <pc:sldChg chg="del">
        <pc:chgData name="Yao-chien Chen" userId="9e9f84eda89023ab" providerId="LiveId" clId="{AA7F942A-74EB-4D06-B94C-671344BE0A2B}" dt="2022-03-20T08:19:50.491" v="1589" actId="2696"/>
        <pc:sldMkLst>
          <pc:docMk/>
          <pc:sldMk cId="3528650807" sldId="336"/>
        </pc:sldMkLst>
      </pc:sldChg>
      <pc:sldChg chg="del">
        <pc:chgData name="Yao-chien Chen" userId="9e9f84eda89023ab" providerId="LiveId" clId="{AA7F942A-74EB-4D06-B94C-671344BE0A2B}" dt="2022-03-20T08:19:50.491" v="1589" actId="2696"/>
        <pc:sldMkLst>
          <pc:docMk/>
          <pc:sldMk cId="3793629806" sldId="337"/>
        </pc:sldMkLst>
      </pc:sldChg>
      <pc:sldChg chg="del">
        <pc:chgData name="Yao-chien Chen" userId="9e9f84eda89023ab" providerId="LiveId" clId="{AA7F942A-74EB-4D06-B94C-671344BE0A2B}" dt="2022-03-20T08:19:50.491" v="1589" actId="2696"/>
        <pc:sldMkLst>
          <pc:docMk/>
          <pc:sldMk cId="3126774977" sldId="338"/>
        </pc:sldMkLst>
      </pc:sldChg>
      <pc:sldChg chg="del">
        <pc:chgData name="Yao-chien Chen" userId="9e9f84eda89023ab" providerId="LiveId" clId="{AA7F942A-74EB-4D06-B94C-671344BE0A2B}" dt="2022-03-20T08:19:50.491" v="1589" actId="2696"/>
        <pc:sldMkLst>
          <pc:docMk/>
          <pc:sldMk cId="1566069590" sldId="339"/>
        </pc:sldMkLst>
      </pc:sldChg>
      <pc:sldChg chg="del">
        <pc:chgData name="Yao-chien Chen" userId="9e9f84eda89023ab" providerId="LiveId" clId="{AA7F942A-74EB-4D06-B94C-671344BE0A2B}" dt="2022-03-20T08:19:50.491" v="1589" actId="2696"/>
        <pc:sldMkLst>
          <pc:docMk/>
          <pc:sldMk cId="1453141204" sldId="340"/>
        </pc:sldMkLst>
      </pc:sldChg>
      <pc:sldChg chg="del">
        <pc:chgData name="Yao-chien Chen" userId="9e9f84eda89023ab" providerId="LiveId" clId="{AA7F942A-74EB-4D06-B94C-671344BE0A2B}" dt="2022-03-20T08:19:50.491" v="1589" actId="2696"/>
        <pc:sldMkLst>
          <pc:docMk/>
          <pc:sldMk cId="1161960857" sldId="341"/>
        </pc:sldMkLst>
      </pc:sldChg>
      <pc:sldChg chg="del">
        <pc:chgData name="Yao-chien Chen" userId="9e9f84eda89023ab" providerId="LiveId" clId="{AA7F942A-74EB-4D06-B94C-671344BE0A2B}" dt="2022-03-20T02:34:32.982" v="281" actId="2696"/>
        <pc:sldMkLst>
          <pc:docMk/>
          <pc:sldMk cId="2297312129" sldId="342"/>
        </pc:sldMkLst>
      </pc:sldChg>
      <pc:sldChg chg="del">
        <pc:chgData name="Yao-chien Chen" userId="9e9f84eda89023ab" providerId="LiveId" clId="{AA7F942A-74EB-4D06-B94C-671344BE0A2B}" dt="2022-03-20T02:34:32.982" v="281" actId="2696"/>
        <pc:sldMkLst>
          <pc:docMk/>
          <pc:sldMk cId="1415473092" sldId="343"/>
        </pc:sldMkLst>
      </pc:sldChg>
      <pc:sldChg chg="del">
        <pc:chgData name="Yao-chien Chen" userId="9e9f84eda89023ab" providerId="LiveId" clId="{AA7F942A-74EB-4D06-B94C-671344BE0A2B}" dt="2022-03-20T02:34:32.982" v="281" actId="2696"/>
        <pc:sldMkLst>
          <pc:docMk/>
          <pc:sldMk cId="617470825" sldId="344"/>
        </pc:sldMkLst>
      </pc:sldChg>
      <pc:sldChg chg="del">
        <pc:chgData name="Yao-chien Chen" userId="9e9f84eda89023ab" providerId="LiveId" clId="{AA7F942A-74EB-4D06-B94C-671344BE0A2B}" dt="2022-03-20T02:34:32.982" v="281" actId="2696"/>
        <pc:sldMkLst>
          <pc:docMk/>
          <pc:sldMk cId="3450299944" sldId="345"/>
        </pc:sldMkLst>
      </pc:sldChg>
      <pc:sldChg chg="del">
        <pc:chgData name="Yao-chien Chen" userId="9e9f84eda89023ab" providerId="LiveId" clId="{AA7F942A-74EB-4D06-B94C-671344BE0A2B}" dt="2022-03-20T08:19:50.491" v="1589" actId="2696"/>
        <pc:sldMkLst>
          <pc:docMk/>
          <pc:sldMk cId="1233538589" sldId="346"/>
        </pc:sldMkLst>
      </pc:sldChg>
      <pc:sldChg chg="del">
        <pc:chgData name="Yao-chien Chen" userId="9e9f84eda89023ab" providerId="LiveId" clId="{AA7F942A-74EB-4D06-B94C-671344BE0A2B}" dt="2022-03-20T08:19:50.491" v="1589" actId="2696"/>
        <pc:sldMkLst>
          <pc:docMk/>
          <pc:sldMk cId="211791462" sldId="347"/>
        </pc:sldMkLst>
      </pc:sldChg>
      <pc:sldChg chg="addSp delSp modSp del mod modClrScheme chgLayout">
        <pc:chgData name="Yao-chien Chen" userId="9e9f84eda89023ab" providerId="LiveId" clId="{AA7F942A-74EB-4D06-B94C-671344BE0A2B}" dt="2022-03-20T02:25:26.523" v="135" actId="2696"/>
        <pc:sldMkLst>
          <pc:docMk/>
          <pc:sldMk cId="1677930531" sldId="348"/>
        </pc:sldMkLst>
        <pc:spChg chg="add del mod ord">
          <ac:chgData name="Yao-chien Chen" userId="9e9f84eda89023ab" providerId="LiveId" clId="{AA7F942A-74EB-4D06-B94C-671344BE0A2B}" dt="2022-03-20T02:22:57.860" v="105" actId="700"/>
          <ac:spMkLst>
            <pc:docMk/>
            <pc:sldMk cId="1677930531" sldId="348"/>
            <ac:spMk id="2" creationId="{95C30F94-D5CE-4E48-BEAB-2C4A0DBE58CA}"/>
          </ac:spMkLst>
        </pc:spChg>
        <pc:spChg chg="mod ord">
          <ac:chgData name="Yao-chien Chen" userId="9e9f84eda89023ab" providerId="LiveId" clId="{AA7F942A-74EB-4D06-B94C-671344BE0A2B}" dt="2022-03-20T02:24:20.789" v="121" actId="27636"/>
          <ac:spMkLst>
            <pc:docMk/>
            <pc:sldMk cId="1677930531" sldId="348"/>
            <ac:spMk id="3" creationId="{A2985E8C-71E9-468D-BE7C-38165C7D4060}"/>
          </ac:spMkLst>
        </pc:spChg>
        <pc:spChg chg="mod ord">
          <ac:chgData name="Yao-chien Chen" userId="9e9f84eda89023ab" providerId="LiveId" clId="{AA7F942A-74EB-4D06-B94C-671344BE0A2B}" dt="2022-03-20T02:22:57.860" v="105" actId="700"/>
          <ac:spMkLst>
            <pc:docMk/>
            <pc:sldMk cId="1677930531" sldId="348"/>
            <ac:spMk id="4" creationId="{A6C9042E-9723-488B-8432-96E1ED7CFD41}"/>
          </ac:spMkLst>
        </pc:spChg>
        <pc:spChg chg="mod ord">
          <ac:chgData name="Yao-chien Chen" userId="9e9f84eda89023ab" providerId="LiveId" clId="{AA7F942A-74EB-4D06-B94C-671344BE0A2B}" dt="2022-03-20T02:22:57.860" v="105" actId="700"/>
          <ac:spMkLst>
            <pc:docMk/>
            <pc:sldMk cId="1677930531" sldId="348"/>
            <ac:spMk id="5" creationId="{13615CC7-8550-4685-A0F5-949C94A04979}"/>
          </ac:spMkLst>
        </pc:spChg>
        <pc:spChg chg="mod ord">
          <ac:chgData name="Yao-chien Chen" userId="9e9f84eda89023ab" providerId="LiveId" clId="{AA7F942A-74EB-4D06-B94C-671344BE0A2B}" dt="2022-03-20T02:22:57.860" v="105" actId="700"/>
          <ac:spMkLst>
            <pc:docMk/>
            <pc:sldMk cId="1677930531" sldId="348"/>
            <ac:spMk id="6" creationId="{C955698F-6343-43E1-B172-8ED618BE112B}"/>
          </ac:spMkLst>
        </pc:spChg>
        <pc:spChg chg="del">
          <ac:chgData name="Yao-chien Chen" userId="9e9f84eda89023ab" providerId="LiveId" clId="{AA7F942A-74EB-4D06-B94C-671344BE0A2B}" dt="2022-03-20T02:16:22.460" v="85" actId="700"/>
          <ac:spMkLst>
            <pc:docMk/>
            <pc:sldMk cId="1677930531" sldId="348"/>
            <ac:spMk id="7" creationId="{08081838-7CE9-4DEB-8921-84F8B472565C}"/>
          </ac:spMkLst>
        </pc:spChg>
      </pc:sldChg>
      <pc:sldChg chg="del">
        <pc:chgData name="Yao-chien Chen" userId="9e9f84eda89023ab" providerId="LiveId" clId="{AA7F942A-74EB-4D06-B94C-671344BE0A2B}" dt="2022-03-20T08:19:50.491" v="1589" actId="2696"/>
        <pc:sldMkLst>
          <pc:docMk/>
          <pc:sldMk cId="1497419389" sldId="350"/>
        </pc:sldMkLst>
      </pc:sldChg>
      <pc:sldChg chg="del">
        <pc:chgData name="Yao-chien Chen" userId="9e9f84eda89023ab" providerId="LiveId" clId="{AA7F942A-74EB-4D06-B94C-671344BE0A2B}" dt="2022-03-20T08:19:50.491" v="1589" actId="2696"/>
        <pc:sldMkLst>
          <pc:docMk/>
          <pc:sldMk cId="3450572997" sldId="351"/>
        </pc:sldMkLst>
      </pc:sldChg>
      <pc:sldChg chg="del">
        <pc:chgData name="Yao-chien Chen" userId="9e9f84eda89023ab" providerId="LiveId" clId="{AA7F942A-74EB-4D06-B94C-671344BE0A2B}" dt="2022-03-20T08:19:50.491" v="1589" actId="2696"/>
        <pc:sldMkLst>
          <pc:docMk/>
          <pc:sldMk cId="1785914453" sldId="353"/>
        </pc:sldMkLst>
      </pc:sldChg>
      <pc:sldChg chg="del">
        <pc:chgData name="Yao-chien Chen" userId="9e9f84eda89023ab" providerId="LiveId" clId="{AA7F942A-74EB-4D06-B94C-671344BE0A2B}" dt="2022-03-20T02:34:35.468" v="282" actId="2696"/>
        <pc:sldMkLst>
          <pc:docMk/>
          <pc:sldMk cId="2209186321" sldId="354"/>
        </pc:sldMkLst>
      </pc:sldChg>
      <pc:sldChg chg="del">
        <pc:chgData name="Yao-chien Chen" userId="9e9f84eda89023ab" providerId="LiveId" clId="{AA7F942A-74EB-4D06-B94C-671344BE0A2B}" dt="2022-03-20T08:19:50.491" v="1589" actId="2696"/>
        <pc:sldMkLst>
          <pc:docMk/>
          <pc:sldMk cId="1446469991" sldId="355"/>
        </pc:sldMkLst>
      </pc:sldChg>
      <pc:sldChg chg="del">
        <pc:chgData name="Yao-chien Chen" userId="9e9f84eda89023ab" providerId="LiveId" clId="{AA7F942A-74EB-4D06-B94C-671344BE0A2B}" dt="2022-03-20T08:19:50.491" v="1589" actId="2696"/>
        <pc:sldMkLst>
          <pc:docMk/>
          <pc:sldMk cId="1029723894" sldId="358"/>
        </pc:sldMkLst>
      </pc:sldChg>
      <pc:sldChg chg="del">
        <pc:chgData name="Yao-chien Chen" userId="9e9f84eda89023ab" providerId="LiveId" clId="{AA7F942A-74EB-4D06-B94C-671344BE0A2B}" dt="2022-03-20T08:19:50.491" v="1589" actId="2696"/>
        <pc:sldMkLst>
          <pc:docMk/>
          <pc:sldMk cId="1788358011" sldId="359"/>
        </pc:sldMkLst>
      </pc:sldChg>
      <pc:sldChg chg="modSp add del mod">
        <pc:chgData name="Yao-chien Chen" userId="9e9f84eda89023ab" providerId="LiveId" clId="{AA7F942A-74EB-4D06-B94C-671344BE0A2B}" dt="2022-03-20T12:13:02.282" v="2557" actId="403"/>
        <pc:sldMkLst>
          <pc:docMk/>
          <pc:sldMk cId="1298339488" sldId="360"/>
        </pc:sldMkLst>
        <pc:spChg chg="mod">
          <ac:chgData name="Yao-chien Chen" userId="9e9f84eda89023ab" providerId="LiveId" clId="{AA7F942A-74EB-4D06-B94C-671344BE0A2B}" dt="2022-03-20T12:13:02.282" v="2557" actId="403"/>
          <ac:spMkLst>
            <pc:docMk/>
            <pc:sldMk cId="1298339488" sldId="360"/>
            <ac:spMk id="3" creationId="{A2985E8C-71E9-468D-BE7C-38165C7D4060}"/>
          </ac:spMkLst>
        </pc:spChg>
        <pc:spChg chg="mod">
          <ac:chgData name="Yao-chien Chen" userId="9e9f84eda89023ab" providerId="LiveId" clId="{AA7F942A-74EB-4D06-B94C-671344BE0A2B}" dt="2022-03-20T12:08:27.400" v="2545" actId="20577"/>
          <ac:spMkLst>
            <pc:docMk/>
            <pc:sldMk cId="1298339488" sldId="360"/>
            <ac:spMk id="5" creationId="{13615CC7-8550-4685-A0F5-949C94A04979}"/>
          </ac:spMkLst>
        </pc:spChg>
        <pc:spChg chg="mod">
          <ac:chgData name="Yao-chien Chen" userId="9e9f84eda89023ab" providerId="LiveId" clId="{AA7F942A-74EB-4D06-B94C-671344BE0A2B}" dt="2022-03-20T12:07:02.268" v="2512" actId="2711"/>
          <ac:spMkLst>
            <pc:docMk/>
            <pc:sldMk cId="1298339488" sldId="360"/>
            <ac:spMk id="7" creationId="{08081838-7CE9-4DEB-8921-84F8B472565C}"/>
          </ac:spMkLst>
        </pc:spChg>
      </pc:sldChg>
      <pc:sldChg chg="del">
        <pc:chgData name="Yao-chien Chen" userId="9e9f84eda89023ab" providerId="LiveId" clId="{AA7F942A-74EB-4D06-B94C-671344BE0A2B}" dt="2022-03-20T08:19:50.491" v="1589" actId="2696"/>
        <pc:sldMkLst>
          <pc:docMk/>
          <pc:sldMk cId="3602806792" sldId="361"/>
        </pc:sldMkLst>
      </pc:sldChg>
      <pc:sldChg chg="del">
        <pc:chgData name="Yao-chien Chen" userId="9e9f84eda89023ab" providerId="LiveId" clId="{AA7F942A-74EB-4D06-B94C-671344BE0A2B}" dt="2022-03-20T08:19:50.491" v="1589" actId="2696"/>
        <pc:sldMkLst>
          <pc:docMk/>
          <pc:sldMk cId="453085384" sldId="362"/>
        </pc:sldMkLst>
      </pc:sldChg>
      <pc:sldChg chg="del">
        <pc:chgData name="Yao-chien Chen" userId="9e9f84eda89023ab" providerId="LiveId" clId="{AA7F942A-74EB-4D06-B94C-671344BE0A2B}" dt="2022-03-20T08:19:50.491" v="1589" actId="2696"/>
        <pc:sldMkLst>
          <pc:docMk/>
          <pc:sldMk cId="5465207" sldId="363"/>
        </pc:sldMkLst>
      </pc:sldChg>
      <pc:sldChg chg="del">
        <pc:chgData name="Yao-chien Chen" userId="9e9f84eda89023ab" providerId="LiveId" clId="{AA7F942A-74EB-4D06-B94C-671344BE0A2B}" dt="2022-03-20T08:19:50.491" v="1589" actId="2696"/>
        <pc:sldMkLst>
          <pc:docMk/>
          <pc:sldMk cId="2192262163" sldId="364"/>
        </pc:sldMkLst>
      </pc:sldChg>
      <pc:sldChg chg="del">
        <pc:chgData name="Yao-chien Chen" userId="9e9f84eda89023ab" providerId="LiveId" clId="{AA7F942A-74EB-4D06-B94C-671344BE0A2B}" dt="2022-03-20T08:19:50.491" v="1589" actId="2696"/>
        <pc:sldMkLst>
          <pc:docMk/>
          <pc:sldMk cId="2026040206" sldId="365"/>
        </pc:sldMkLst>
      </pc:sldChg>
      <pc:sldChg chg="modSp add del mod">
        <pc:chgData name="Yao-chien Chen" userId="9e9f84eda89023ab" providerId="LiveId" clId="{AA7F942A-74EB-4D06-B94C-671344BE0A2B}" dt="2022-03-20T08:48:45.742" v="2271" actId="2696"/>
        <pc:sldMkLst>
          <pc:docMk/>
          <pc:sldMk cId="1763508509" sldId="366"/>
        </pc:sldMkLst>
        <pc:spChg chg="mod">
          <ac:chgData name="Yao-chien Chen" userId="9e9f84eda89023ab" providerId="LiveId" clId="{AA7F942A-74EB-4D06-B94C-671344BE0A2B}" dt="2022-03-20T02:33:31.364" v="279" actId="27636"/>
          <ac:spMkLst>
            <pc:docMk/>
            <pc:sldMk cId="1763508509" sldId="366"/>
            <ac:spMk id="3" creationId="{A2985E8C-71E9-468D-BE7C-38165C7D4060}"/>
          </ac:spMkLst>
        </pc:spChg>
        <pc:spChg chg="mod">
          <ac:chgData name="Yao-chien Chen" userId="9e9f84eda89023ab" providerId="LiveId" clId="{AA7F942A-74EB-4D06-B94C-671344BE0A2B}" dt="2022-03-20T02:26:14.678" v="206" actId="20577"/>
          <ac:spMkLst>
            <pc:docMk/>
            <pc:sldMk cId="1763508509" sldId="366"/>
            <ac:spMk id="5" creationId="{13615CC7-8550-4685-A0F5-949C94A04979}"/>
          </ac:spMkLst>
        </pc:spChg>
      </pc:sldChg>
      <pc:sldChg chg="addSp delSp modSp add del mod modClrScheme chgLayout">
        <pc:chgData name="Yao-chien Chen" userId="9e9f84eda89023ab" providerId="LiveId" clId="{AA7F942A-74EB-4D06-B94C-671344BE0A2B}" dt="2022-03-20T08:48:45.742" v="2271" actId="2696"/>
        <pc:sldMkLst>
          <pc:docMk/>
          <pc:sldMk cId="3877780555" sldId="367"/>
        </pc:sldMkLst>
        <pc:spChg chg="add del mod ord">
          <ac:chgData name="Yao-chien Chen" userId="9e9f84eda89023ab" providerId="LiveId" clId="{AA7F942A-74EB-4D06-B94C-671344BE0A2B}" dt="2022-03-20T02:29:20.184" v="235" actId="700"/>
          <ac:spMkLst>
            <pc:docMk/>
            <pc:sldMk cId="3877780555" sldId="367"/>
            <ac:spMk id="2" creationId="{180B5CF3-CB0A-4E9D-9707-A24658DCA93C}"/>
          </ac:spMkLst>
        </pc:spChg>
        <pc:spChg chg="mod ord">
          <ac:chgData name="Yao-chien Chen" userId="9e9f84eda89023ab" providerId="LiveId" clId="{AA7F942A-74EB-4D06-B94C-671344BE0A2B}" dt="2022-03-20T02:29:48.042" v="245" actId="1076"/>
          <ac:spMkLst>
            <pc:docMk/>
            <pc:sldMk cId="3877780555" sldId="367"/>
            <ac:spMk id="3" creationId="{A2985E8C-71E9-468D-BE7C-38165C7D4060}"/>
          </ac:spMkLst>
        </pc:spChg>
        <pc:spChg chg="mod ord">
          <ac:chgData name="Yao-chien Chen" userId="9e9f84eda89023ab" providerId="LiveId" clId="{AA7F942A-74EB-4D06-B94C-671344BE0A2B}" dt="2022-03-20T02:29:20.184" v="235" actId="700"/>
          <ac:spMkLst>
            <pc:docMk/>
            <pc:sldMk cId="3877780555" sldId="367"/>
            <ac:spMk id="4" creationId="{A6C9042E-9723-488B-8432-96E1ED7CFD41}"/>
          </ac:spMkLst>
        </pc:spChg>
        <pc:spChg chg="mod ord">
          <ac:chgData name="Yao-chien Chen" userId="9e9f84eda89023ab" providerId="LiveId" clId="{AA7F942A-74EB-4D06-B94C-671344BE0A2B}" dt="2022-03-20T02:29:20.184" v="235" actId="700"/>
          <ac:spMkLst>
            <pc:docMk/>
            <pc:sldMk cId="3877780555" sldId="367"/>
            <ac:spMk id="5" creationId="{13615CC7-8550-4685-A0F5-949C94A04979}"/>
          </ac:spMkLst>
        </pc:spChg>
        <pc:spChg chg="mod ord">
          <ac:chgData name="Yao-chien Chen" userId="9e9f84eda89023ab" providerId="LiveId" clId="{AA7F942A-74EB-4D06-B94C-671344BE0A2B}" dt="2022-03-20T02:29:20.184" v="235" actId="700"/>
          <ac:spMkLst>
            <pc:docMk/>
            <pc:sldMk cId="3877780555" sldId="367"/>
            <ac:spMk id="6" creationId="{C955698F-6343-43E1-B172-8ED618BE112B}"/>
          </ac:spMkLst>
        </pc:spChg>
      </pc:sldChg>
      <pc:sldChg chg="modSp add del mod">
        <pc:chgData name="Yao-chien Chen" userId="9e9f84eda89023ab" providerId="LiveId" clId="{AA7F942A-74EB-4D06-B94C-671344BE0A2B}" dt="2022-03-20T08:48:45.742" v="2271" actId="2696"/>
        <pc:sldMkLst>
          <pc:docMk/>
          <pc:sldMk cId="2499033112" sldId="368"/>
        </pc:sldMkLst>
        <pc:spChg chg="mod">
          <ac:chgData name="Yao-chien Chen" userId="9e9f84eda89023ab" providerId="LiveId" clId="{AA7F942A-74EB-4D06-B94C-671344BE0A2B}" dt="2022-03-20T02:32:53.991" v="273" actId="20577"/>
          <ac:spMkLst>
            <pc:docMk/>
            <pc:sldMk cId="2499033112" sldId="368"/>
            <ac:spMk id="3" creationId="{A2985E8C-71E9-468D-BE7C-38165C7D4060}"/>
          </ac:spMkLst>
        </pc:spChg>
      </pc:sldChg>
      <pc:sldChg chg="add del">
        <pc:chgData name="Yao-chien Chen" userId="9e9f84eda89023ab" providerId="LiveId" clId="{AA7F942A-74EB-4D06-B94C-671344BE0A2B}" dt="2022-03-20T02:34:17.639" v="280" actId="2696"/>
        <pc:sldMkLst>
          <pc:docMk/>
          <pc:sldMk cId="890476066" sldId="369"/>
        </pc:sldMkLst>
      </pc:sldChg>
      <pc:sldChg chg="modSp add mod">
        <pc:chgData name="Yao-chien Chen" userId="9e9f84eda89023ab" providerId="LiveId" clId="{AA7F942A-74EB-4D06-B94C-671344BE0A2B}" dt="2022-03-20T08:50:34.346" v="2273" actId="20577"/>
        <pc:sldMkLst>
          <pc:docMk/>
          <pc:sldMk cId="3734237862" sldId="369"/>
        </pc:sldMkLst>
        <pc:spChg chg="mod">
          <ac:chgData name="Yao-chien Chen" userId="9e9f84eda89023ab" providerId="LiveId" clId="{AA7F942A-74EB-4D06-B94C-671344BE0A2B}" dt="2022-03-20T08:49:59.174" v="2272" actId="403"/>
          <ac:spMkLst>
            <pc:docMk/>
            <pc:sldMk cId="3734237862" sldId="369"/>
            <ac:spMk id="2" creationId="{C385EA32-56A4-48F8-AB5F-221A0C4A2A32}"/>
          </ac:spMkLst>
        </pc:spChg>
        <pc:spChg chg="mod">
          <ac:chgData name="Yao-chien Chen" userId="9e9f84eda89023ab" providerId="LiveId" clId="{AA7F942A-74EB-4D06-B94C-671344BE0A2B}" dt="2022-03-20T08:50:34.346" v="2273" actId="20577"/>
          <ac:spMkLst>
            <pc:docMk/>
            <pc:sldMk cId="3734237862" sldId="369"/>
            <ac:spMk id="3" creationId="{A2985E8C-71E9-468D-BE7C-38165C7D4060}"/>
          </ac:spMkLst>
        </pc:spChg>
      </pc:sldChg>
      <pc:sldChg chg="add del">
        <pc:chgData name="Yao-chien Chen" userId="9e9f84eda89023ab" providerId="LiveId" clId="{AA7F942A-74EB-4D06-B94C-671344BE0A2B}" dt="2022-03-20T08:19:50.491" v="1589" actId="2696"/>
        <pc:sldMkLst>
          <pc:docMk/>
          <pc:sldMk cId="3640417271" sldId="370"/>
        </pc:sldMkLst>
      </pc:sldChg>
      <pc:sldChg chg="modSp add del mod ord">
        <pc:chgData name="Yao-chien Chen" userId="9e9f84eda89023ab" providerId="LiveId" clId="{AA7F942A-74EB-4D06-B94C-671344BE0A2B}" dt="2022-03-20T08:42:03.842" v="2176" actId="2696"/>
        <pc:sldMkLst>
          <pc:docMk/>
          <pc:sldMk cId="3504222793" sldId="371"/>
        </pc:sldMkLst>
        <pc:spChg chg="mod">
          <ac:chgData name="Yao-chien Chen" userId="9e9f84eda89023ab" providerId="LiveId" clId="{AA7F942A-74EB-4D06-B94C-671344BE0A2B}" dt="2022-03-20T02:52:13.978" v="450" actId="20577"/>
          <ac:spMkLst>
            <pc:docMk/>
            <pc:sldMk cId="3504222793" sldId="371"/>
            <ac:spMk id="3" creationId="{A2985E8C-71E9-468D-BE7C-38165C7D4060}"/>
          </ac:spMkLst>
        </pc:spChg>
        <pc:spChg chg="mod">
          <ac:chgData name="Yao-chien Chen" userId="9e9f84eda89023ab" providerId="LiveId" clId="{AA7F942A-74EB-4D06-B94C-671344BE0A2B}" dt="2022-03-20T02:49:21.308" v="444" actId="20577"/>
          <ac:spMkLst>
            <pc:docMk/>
            <pc:sldMk cId="3504222793" sldId="371"/>
            <ac:spMk id="5" creationId="{13615CC7-8550-4685-A0F5-949C94A04979}"/>
          </ac:spMkLst>
        </pc:spChg>
        <pc:spChg chg="mod">
          <ac:chgData name="Yao-chien Chen" userId="9e9f84eda89023ab" providerId="LiveId" clId="{AA7F942A-74EB-4D06-B94C-671344BE0A2B}" dt="2022-03-20T02:49:37.150" v="445" actId="2711"/>
          <ac:spMkLst>
            <pc:docMk/>
            <pc:sldMk cId="3504222793" sldId="371"/>
            <ac:spMk id="7" creationId="{08081838-7CE9-4DEB-8921-84F8B472565C}"/>
          </ac:spMkLst>
        </pc:spChg>
      </pc:sldChg>
      <pc:sldChg chg="add del">
        <pc:chgData name="Yao-chien Chen" userId="9e9f84eda89023ab" providerId="LiveId" clId="{AA7F942A-74EB-4D06-B94C-671344BE0A2B}" dt="2022-03-20T08:19:50.491" v="1589" actId="2696"/>
        <pc:sldMkLst>
          <pc:docMk/>
          <pc:sldMk cId="200424598" sldId="372"/>
        </pc:sldMkLst>
      </pc:sldChg>
      <pc:sldChg chg="add del ord">
        <pc:chgData name="Yao-chien Chen" userId="9e9f84eda89023ab" providerId="LiveId" clId="{AA7F942A-74EB-4D06-B94C-671344BE0A2B}" dt="2022-03-20T07:17:36.457" v="1252" actId="2696"/>
        <pc:sldMkLst>
          <pc:docMk/>
          <pc:sldMk cId="196525760" sldId="373"/>
        </pc:sldMkLst>
      </pc:sldChg>
      <pc:sldChg chg="add">
        <pc:chgData name="Yao-chien Chen" userId="9e9f84eda89023ab" providerId="LiveId" clId="{AA7F942A-74EB-4D06-B94C-671344BE0A2B}" dt="2022-03-20T07:17:45.562" v="1253"/>
        <pc:sldMkLst>
          <pc:docMk/>
          <pc:sldMk cId="1057713841" sldId="373"/>
        </pc:sldMkLst>
      </pc:sldChg>
      <pc:sldChg chg="add">
        <pc:chgData name="Yao-chien Chen" userId="9e9f84eda89023ab" providerId="LiveId" clId="{AA7F942A-74EB-4D06-B94C-671344BE0A2B}" dt="2022-03-20T07:17:45.562" v="1253"/>
        <pc:sldMkLst>
          <pc:docMk/>
          <pc:sldMk cId="1799823499" sldId="374"/>
        </pc:sldMkLst>
      </pc:sldChg>
      <pc:sldChg chg="modSp add del mod">
        <pc:chgData name="Yao-chien Chen" userId="9e9f84eda89023ab" providerId="LiveId" clId="{AA7F942A-74EB-4D06-B94C-671344BE0A2B}" dt="2022-03-20T07:17:36.457" v="1252" actId="2696"/>
        <pc:sldMkLst>
          <pc:docMk/>
          <pc:sldMk cId="3326814148" sldId="374"/>
        </pc:sldMkLst>
        <pc:spChg chg="mod">
          <ac:chgData name="Yao-chien Chen" userId="9e9f84eda89023ab" providerId="LiveId" clId="{AA7F942A-74EB-4D06-B94C-671344BE0A2B}" dt="2022-03-20T03:05:23.143" v="701" actId="2711"/>
          <ac:spMkLst>
            <pc:docMk/>
            <pc:sldMk cId="3326814148" sldId="374"/>
            <ac:spMk id="3" creationId="{A2985E8C-71E9-468D-BE7C-38165C7D4060}"/>
          </ac:spMkLst>
        </pc:spChg>
        <pc:spChg chg="mod">
          <ac:chgData name="Yao-chien Chen" userId="9e9f84eda89023ab" providerId="LiveId" clId="{AA7F942A-74EB-4D06-B94C-671344BE0A2B}" dt="2022-03-20T03:02:43.212" v="661" actId="20577"/>
          <ac:spMkLst>
            <pc:docMk/>
            <pc:sldMk cId="3326814148" sldId="374"/>
            <ac:spMk id="7" creationId="{08081838-7CE9-4DEB-8921-84F8B472565C}"/>
          </ac:spMkLst>
        </pc:spChg>
      </pc:sldChg>
      <pc:sldChg chg="addSp delSp modSp add del mod chgLayout">
        <pc:chgData name="Yao-chien Chen" userId="9e9f84eda89023ab" providerId="LiveId" clId="{AA7F942A-74EB-4D06-B94C-671344BE0A2B}" dt="2022-03-20T07:39:26.726" v="1257" actId="2696"/>
        <pc:sldMkLst>
          <pc:docMk/>
          <pc:sldMk cId="554723903" sldId="375"/>
        </pc:sldMkLst>
        <pc:spChg chg="add mod ord">
          <ac:chgData name="Yao-chien Chen" userId="9e9f84eda89023ab" providerId="LiveId" clId="{AA7F942A-74EB-4D06-B94C-671344BE0A2B}" dt="2022-03-20T03:16:38.690" v="957" actId="20577"/>
          <ac:spMkLst>
            <pc:docMk/>
            <pc:sldMk cId="554723903" sldId="375"/>
            <ac:spMk id="2" creationId="{2F11245D-D43D-4695-AD8E-E4C79BAD2C21}"/>
          </ac:spMkLst>
        </pc:spChg>
        <pc:spChg chg="mod ord">
          <ac:chgData name="Yao-chien Chen" userId="9e9f84eda89023ab" providerId="LiveId" clId="{AA7F942A-74EB-4D06-B94C-671344BE0A2B}" dt="2022-03-20T03:16:50.168" v="958" actId="20577"/>
          <ac:spMkLst>
            <pc:docMk/>
            <pc:sldMk cId="554723903" sldId="375"/>
            <ac:spMk id="3" creationId="{A2985E8C-71E9-468D-BE7C-38165C7D4060}"/>
          </ac:spMkLst>
        </pc:spChg>
        <pc:spChg chg="mod ord">
          <ac:chgData name="Yao-chien Chen" userId="9e9f84eda89023ab" providerId="LiveId" clId="{AA7F942A-74EB-4D06-B94C-671344BE0A2B}" dt="2022-03-20T03:14:47.335" v="939" actId="700"/>
          <ac:spMkLst>
            <pc:docMk/>
            <pc:sldMk cId="554723903" sldId="375"/>
            <ac:spMk id="4" creationId="{A6C9042E-9723-488B-8432-96E1ED7CFD41}"/>
          </ac:spMkLst>
        </pc:spChg>
        <pc:spChg chg="mod ord">
          <ac:chgData name="Yao-chien Chen" userId="9e9f84eda89023ab" providerId="LiveId" clId="{AA7F942A-74EB-4D06-B94C-671344BE0A2B}" dt="2022-03-20T03:14:47.335" v="939" actId="700"/>
          <ac:spMkLst>
            <pc:docMk/>
            <pc:sldMk cId="554723903" sldId="375"/>
            <ac:spMk id="5" creationId="{13615CC7-8550-4685-A0F5-949C94A04979}"/>
          </ac:spMkLst>
        </pc:spChg>
        <pc:spChg chg="mod ord">
          <ac:chgData name="Yao-chien Chen" userId="9e9f84eda89023ab" providerId="LiveId" clId="{AA7F942A-74EB-4D06-B94C-671344BE0A2B}" dt="2022-03-20T03:14:47.335" v="939" actId="700"/>
          <ac:spMkLst>
            <pc:docMk/>
            <pc:sldMk cId="554723903" sldId="375"/>
            <ac:spMk id="6" creationId="{C955698F-6343-43E1-B172-8ED618BE112B}"/>
          </ac:spMkLst>
        </pc:spChg>
        <pc:spChg chg="del mod">
          <ac:chgData name="Yao-chien Chen" userId="9e9f84eda89023ab" providerId="LiveId" clId="{AA7F942A-74EB-4D06-B94C-671344BE0A2B}" dt="2022-03-20T03:14:47.335" v="939" actId="700"/>
          <ac:spMkLst>
            <pc:docMk/>
            <pc:sldMk cId="554723903" sldId="375"/>
            <ac:spMk id="7" creationId="{08081838-7CE9-4DEB-8921-84F8B472565C}"/>
          </ac:spMkLst>
        </pc:spChg>
      </pc:sldChg>
      <pc:sldChg chg="add del">
        <pc:chgData name="Yao-chien Chen" userId="9e9f84eda89023ab" providerId="LiveId" clId="{AA7F942A-74EB-4D06-B94C-671344BE0A2B}" dt="2022-03-20T03:04:50.152" v="698" actId="2696"/>
        <pc:sldMkLst>
          <pc:docMk/>
          <pc:sldMk cId="760865033" sldId="375"/>
        </pc:sldMkLst>
      </pc:sldChg>
      <pc:sldChg chg="modSp add mod">
        <pc:chgData name="Yao-chien Chen" userId="9e9f84eda89023ab" providerId="LiveId" clId="{AA7F942A-74EB-4D06-B94C-671344BE0A2B}" dt="2022-03-20T08:15:11.942" v="1449" actId="20577"/>
        <pc:sldMkLst>
          <pc:docMk/>
          <pc:sldMk cId="3540165885" sldId="375"/>
        </pc:sldMkLst>
        <pc:spChg chg="mod">
          <ac:chgData name="Yao-chien Chen" userId="9e9f84eda89023ab" providerId="LiveId" clId="{AA7F942A-74EB-4D06-B94C-671344BE0A2B}" dt="2022-03-20T08:15:11.942" v="1449" actId="20577"/>
          <ac:spMkLst>
            <pc:docMk/>
            <pc:sldMk cId="3540165885" sldId="375"/>
            <ac:spMk id="2" creationId="{2F11245D-D43D-4695-AD8E-E4C79BAD2C21}"/>
          </ac:spMkLst>
        </pc:spChg>
        <pc:spChg chg="mod">
          <ac:chgData name="Yao-chien Chen" userId="9e9f84eda89023ab" providerId="LiveId" clId="{AA7F942A-74EB-4D06-B94C-671344BE0A2B}" dt="2022-03-20T08:13:17.233" v="1392"/>
          <ac:spMkLst>
            <pc:docMk/>
            <pc:sldMk cId="3540165885" sldId="375"/>
            <ac:spMk id="3" creationId="{A2985E8C-71E9-468D-BE7C-38165C7D4060}"/>
          </ac:spMkLst>
        </pc:spChg>
      </pc:sldChg>
      <pc:sldChg chg="modSp add del mod">
        <pc:chgData name="Yao-chien Chen" userId="9e9f84eda89023ab" providerId="LiveId" clId="{AA7F942A-74EB-4D06-B94C-671344BE0A2B}" dt="2022-03-20T07:17:36.457" v="1252" actId="2696"/>
        <pc:sldMkLst>
          <pc:docMk/>
          <pc:sldMk cId="1062667511" sldId="376"/>
        </pc:sldMkLst>
        <pc:spChg chg="mod">
          <ac:chgData name="Yao-chien Chen" userId="9e9f84eda89023ab" providerId="LiveId" clId="{AA7F942A-74EB-4D06-B94C-671344BE0A2B}" dt="2022-03-20T03:11:11.388" v="892" actId="20577"/>
          <ac:spMkLst>
            <pc:docMk/>
            <pc:sldMk cId="1062667511" sldId="376"/>
            <ac:spMk id="3" creationId="{A2985E8C-71E9-468D-BE7C-38165C7D4060}"/>
          </ac:spMkLst>
        </pc:spChg>
        <pc:spChg chg="mod">
          <ac:chgData name="Yao-chien Chen" userId="9e9f84eda89023ab" providerId="LiveId" clId="{AA7F942A-74EB-4D06-B94C-671344BE0A2B}" dt="2022-03-20T03:06:35.027" v="718" actId="2711"/>
          <ac:spMkLst>
            <pc:docMk/>
            <pc:sldMk cId="1062667511" sldId="376"/>
            <ac:spMk id="7" creationId="{08081838-7CE9-4DEB-8921-84F8B472565C}"/>
          </ac:spMkLst>
        </pc:spChg>
      </pc:sldChg>
      <pc:sldChg chg="addSp modSp add del mod modClrScheme chgLayout">
        <pc:chgData name="Yao-chien Chen" userId="9e9f84eda89023ab" providerId="LiveId" clId="{AA7F942A-74EB-4D06-B94C-671344BE0A2B}" dt="2022-03-20T07:56:55.202" v="1369" actId="2696"/>
        <pc:sldMkLst>
          <pc:docMk/>
          <pc:sldMk cId="2986997185" sldId="376"/>
        </pc:sldMkLst>
        <pc:spChg chg="add mod ord">
          <ac:chgData name="Yao-chien Chen" userId="9e9f84eda89023ab" providerId="LiveId" clId="{AA7F942A-74EB-4D06-B94C-671344BE0A2B}" dt="2022-03-20T07:56:15.024" v="1363" actId="700"/>
          <ac:spMkLst>
            <pc:docMk/>
            <pc:sldMk cId="2986997185" sldId="376"/>
            <ac:spMk id="2" creationId="{1714C801-BAA2-4EA9-9192-636225BEBFF9}"/>
          </ac:spMkLst>
        </pc:spChg>
        <pc:spChg chg="mod ord">
          <ac:chgData name="Yao-chien Chen" userId="9e9f84eda89023ab" providerId="LiveId" clId="{AA7F942A-74EB-4D06-B94C-671344BE0A2B}" dt="2022-03-20T07:56:15.024" v="1363" actId="700"/>
          <ac:spMkLst>
            <pc:docMk/>
            <pc:sldMk cId="2986997185" sldId="376"/>
            <ac:spMk id="3" creationId="{A2985E8C-71E9-468D-BE7C-38165C7D4060}"/>
          </ac:spMkLst>
        </pc:spChg>
        <pc:spChg chg="mod ord">
          <ac:chgData name="Yao-chien Chen" userId="9e9f84eda89023ab" providerId="LiveId" clId="{AA7F942A-74EB-4D06-B94C-671344BE0A2B}" dt="2022-03-20T07:56:15.024" v="1363" actId="700"/>
          <ac:spMkLst>
            <pc:docMk/>
            <pc:sldMk cId="2986997185" sldId="376"/>
            <ac:spMk id="4" creationId="{A6C9042E-9723-488B-8432-96E1ED7CFD41}"/>
          </ac:spMkLst>
        </pc:spChg>
        <pc:spChg chg="mod ord">
          <ac:chgData name="Yao-chien Chen" userId="9e9f84eda89023ab" providerId="LiveId" clId="{AA7F942A-74EB-4D06-B94C-671344BE0A2B}" dt="2022-03-20T07:56:15.024" v="1363" actId="700"/>
          <ac:spMkLst>
            <pc:docMk/>
            <pc:sldMk cId="2986997185" sldId="376"/>
            <ac:spMk id="5" creationId="{13615CC7-8550-4685-A0F5-949C94A04979}"/>
          </ac:spMkLst>
        </pc:spChg>
        <pc:spChg chg="mod ord">
          <ac:chgData name="Yao-chien Chen" userId="9e9f84eda89023ab" providerId="LiveId" clId="{AA7F942A-74EB-4D06-B94C-671344BE0A2B}" dt="2022-03-20T07:56:15.024" v="1363" actId="700"/>
          <ac:spMkLst>
            <pc:docMk/>
            <pc:sldMk cId="2986997185" sldId="376"/>
            <ac:spMk id="6" creationId="{C955698F-6343-43E1-B172-8ED618BE112B}"/>
          </ac:spMkLst>
        </pc:spChg>
        <pc:spChg chg="mod ord">
          <ac:chgData name="Yao-chien Chen" userId="9e9f84eda89023ab" providerId="LiveId" clId="{AA7F942A-74EB-4D06-B94C-671344BE0A2B}" dt="2022-03-20T07:56:15.024" v="1363" actId="700"/>
          <ac:spMkLst>
            <pc:docMk/>
            <pc:sldMk cId="2986997185" sldId="376"/>
            <ac:spMk id="7" creationId="{08081838-7CE9-4DEB-8921-84F8B472565C}"/>
          </ac:spMkLst>
        </pc:spChg>
      </pc:sldChg>
      <pc:sldChg chg="modSp add del mod">
        <pc:chgData name="Yao-chien Chen" userId="9e9f84eda89023ab" providerId="LiveId" clId="{AA7F942A-74EB-4D06-B94C-671344BE0A2B}" dt="2022-03-20T08:44:39.806" v="2184" actId="2696"/>
        <pc:sldMkLst>
          <pc:docMk/>
          <pc:sldMk cId="142747038" sldId="377"/>
        </pc:sldMkLst>
        <pc:spChg chg="mod">
          <ac:chgData name="Yao-chien Chen" userId="9e9f84eda89023ab" providerId="LiveId" clId="{AA7F942A-74EB-4D06-B94C-671344BE0A2B}" dt="2022-03-20T07:07:57.711" v="1157" actId="20577"/>
          <ac:spMkLst>
            <pc:docMk/>
            <pc:sldMk cId="142747038" sldId="377"/>
            <ac:spMk id="2" creationId="{3865FBA0-3E86-4EC2-BF34-BE85EF3D9FA2}"/>
          </ac:spMkLst>
        </pc:spChg>
      </pc:sldChg>
      <pc:sldChg chg="modSp add mod">
        <pc:chgData name="Yao-chien Chen" userId="9e9f84eda89023ab" providerId="LiveId" clId="{AA7F942A-74EB-4D06-B94C-671344BE0A2B}" dt="2022-03-20T08:45:39.435" v="2210" actId="20577"/>
        <pc:sldMkLst>
          <pc:docMk/>
          <pc:sldMk cId="1058358899" sldId="377"/>
        </pc:sldMkLst>
        <pc:spChg chg="mod">
          <ac:chgData name="Yao-chien Chen" userId="9e9f84eda89023ab" providerId="LiveId" clId="{AA7F942A-74EB-4D06-B94C-671344BE0A2B}" dt="2022-03-20T08:45:39.435" v="2210" actId="20577"/>
          <ac:spMkLst>
            <pc:docMk/>
            <pc:sldMk cId="1058358899" sldId="377"/>
            <ac:spMk id="8" creationId="{8BA00B39-4D4E-44B1-99E7-10AED48E8E5C}"/>
          </ac:spMkLst>
        </pc:spChg>
      </pc:sldChg>
      <pc:sldChg chg="modSp add mod ord">
        <pc:chgData name="Yao-chien Chen" userId="9e9f84eda89023ab" providerId="LiveId" clId="{AA7F942A-74EB-4D06-B94C-671344BE0A2B}" dt="2022-03-20T12:13:46.572" v="2558" actId="20577"/>
        <pc:sldMkLst>
          <pc:docMk/>
          <pc:sldMk cId="180581717" sldId="378"/>
        </pc:sldMkLst>
        <pc:spChg chg="mod">
          <ac:chgData name="Yao-chien Chen" userId="9e9f84eda89023ab" providerId="LiveId" clId="{AA7F942A-74EB-4D06-B94C-671344BE0A2B}" dt="2022-03-20T08:03:15.296" v="1389" actId="20577"/>
          <ac:spMkLst>
            <pc:docMk/>
            <pc:sldMk cId="180581717" sldId="378"/>
            <ac:spMk id="2" creationId="{2F11245D-D43D-4695-AD8E-E4C79BAD2C21}"/>
          </ac:spMkLst>
        </pc:spChg>
        <pc:spChg chg="mod">
          <ac:chgData name="Yao-chien Chen" userId="9e9f84eda89023ab" providerId="LiveId" clId="{AA7F942A-74EB-4D06-B94C-671344BE0A2B}" dt="2022-03-20T12:13:46.572" v="2558" actId="20577"/>
          <ac:spMkLst>
            <pc:docMk/>
            <pc:sldMk cId="180581717" sldId="378"/>
            <ac:spMk id="3" creationId="{A2985E8C-71E9-468D-BE7C-38165C7D4060}"/>
          </ac:spMkLst>
        </pc:spChg>
      </pc:sldChg>
      <pc:sldChg chg="addSp modSp add mod modClrScheme chgLayout">
        <pc:chgData name="Yao-chien Chen" userId="9e9f84eda89023ab" providerId="LiveId" clId="{AA7F942A-74EB-4D06-B94C-671344BE0A2B}" dt="2022-03-20T07:54:00.962" v="1341" actId="20577"/>
        <pc:sldMkLst>
          <pc:docMk/>
          <pc:sldMk cId="3318118227" sldId="379"/>
        </pc:sldMkLst>
        <pc:spChg chg="mod ord">
          <ac:chgData name="Yao-chien Chen" userId="9e9f84eda89023ab" providerId="LiveId" clId="{AA7F942A-74EB-4D06-B94C-671344BE0A2B}" dt="2022-03-20T07:12:39.765" v="1241" actId="700"/>
          <ac:spMkLst>
            <pc:docMk/>
            <pc:sldMk cId="3318118227" sldId="379"/>
            <ac:spMk id="2" creationId="{2F11245D-D43D-4695-AD8E-E4C79BAD2C21}"/>
          </ac:spMkLst>
        </pc:spChg>
        <pc:spChg chg="mod ord">
          <ac:chgData name="Yao-chien Chen" userId="9e9f84eda89023ab" providerId="LiveId" clId="{AA7F942A-74EB-4D06-B94C-671344BE0A2B}" dt="2022-03-20T07:54:00.962" v="1341" actId="20577"/>
          <ac:spMkLst>
            <pc:docMk/>
            <pc:sldMk cId="3318118227" sldId="379"/>
            <ac:spMk id="3" creationId="{A2985E8C-71E9-468D-BE7C-38165C7D4060}"/>
          </ac:spMkLst>
        </pc:spChg>
        <pc:spChg chg="mod ord">
          <ac:chgData name="Yao-chien Chen" userId="9e9f84eda89023ab" providerId="LiveId" clId="{AA7F942A-74EB-4D06-B94C-671344BE0A2B}" dt="2022-03-20T07:12:39.765" v="1241" actId="700"/>
          <ac:spMkLst>
            <pc:docMk/>
            <pc:sldMk cId="3318118227" sldId="379"/>
            <ac:spMk id="4" creationId="{A6C9042E-9723-488B-8432-96E1ED7CFD41}"/>
          </ac:spMkLst>
        </pc:spChg>
        <pc:spChg chg="mod ord">
          <ac:chgData name="Yao-chien Chen" userId="9e9f84eda89023ab" providerId="LiveId" clId="{AA7F942A-74EB-4D06-B94C-671344BE0A2B}" dt="2022-03-20T07:12:39.765" v="1241" actId="700"/>
          <ac:spMkLst>
            <pc:docMk/>
            <pc:sldMk cId="3318118227" sldId="379"/>
            <ac:spMk id="5" creationId="{13615CC7-8550-4685-A0F5-949C94A04979}"/>
          </ac:spMkLst>
        </pc:spChg>
        <pc:spChg chg="mod ord">
          <ac:chgData name="Yao-chien Chen" userId="9e9f84eda89023ab" providerId="LiveId" clId="{AA7F942A-74EB-4D06-B94C-671344BE0A2B}" dt="2022-03-20T07:12:39.765" v="1241" actId="700"/>
          <ac:spMkLst>
            <pc:docMk/>
            <pc:sldMk cId="3318118227" sldId="379"/>
            <ac:spMk id="6" creationId="{C955698F-6343-43E1-B172-8ED618BE112B}"/>
          </ac:spMkLst>
        </pc:spChg>
        <pc:spChg chg="add mod ord">
          <ac:chgData name="Yao-chien Chen" userId="9e9f84eda89023ab" providerId="LiveId" clId="{AA7F942A-74EB-4D06-B94C-671344BE0A2B}" dt="2022-03-20T07:12:39.765" v="1241" actId="700"/>
          <ac:spMkLst>
            <pc:docMk/>
            <pc:sldMk cId="3318118227" sldId="379"/>
            <ac:spMk id="7" creationId="{666A165A-2554-43C3-A936-A92C2C98A3DF}"/>
          </ac:spMkLst>
        </pc:spChg>
      </pc:sldChg>
      <pc:sldChg chg="modSp add del mod">
        <pc:chgData name="Yao-chien Chen" userId="9e9f84eda89023ab" providerId="LiveId" clId="{AA7F942A-74EB-4D06-B94C-671344BE0A2B}" dt="2022-03-20T07:15:23.815" v="1249" actId="2696"/>
        <pc:sldMkLst>
          <pc:docMk/>
          <pc:sldMk cId="2123801748" sldId="380"/>
        </pc:sldMkLst>
        <pc:spChg chg="mod">
          <ac:chgData name="Yao-chien Chen" userId="9e9f84eda89023ab" providerId="LiveId" clId="{AA7F942A-74EB-4D06-B94C-671344BE0A2B}" dt="2022-03-20T07:11:27.383" v="1184" actId="20577"/>
          <ac:spMkLst>
            <pc:docMk/>
            <pc:sldMk cId="2123801748" sldId="380"/>
            <ac:spMk id="2" creationId="{2F11245D-D43D-4695-AD8E-E4C79BAD2C21}"/>
          </ac:spMkLst>
        </pc:spChg>
        <pc:spChg chg="mod">
          <ac:chgData name="Yao-chien Chen" userId="9e9f84eda89023ab" providerId="LiveId" clId="{AA7F942A-74EB-4D06-B94C-671344BE0A2B}" dt="2022-03-20T07:12:19.953" v="1240" actId="20577"/>
          <ac:spMkLst>
            <pc:docMk/>
            <pc:sldMk cId="2123801748" sldId="380"/>
            <ac:spMk id="3" creationId="{A2985E8C-71E9-468D-BE7C-38165C7D4060}"/>
          </ac:spMkLst>
        </pc:spChg>
      </pc:sldChg>
      <pc:sldChg chg="addSp modSp add mod">
        <pc:chgData name="Yao-chien Chen" userId="9e9f84eda89023ab" providerId="LiveId" clId="{AA7F942A-74EB-4D06-B94C-671344BE0A2B}" dt="2022-03-20T07:54:13.294" v="1361" actId="20577"/>
        <pc:sldMkLst>
          <pc:docMk/>
          <pc:sldMk cId="128889311" sldId="381"/>
        </pc:sldMkLst>
        <pc:spChg chg="mod">
          <ac:chgData name="Yao-chien Chen" userId="9e9f84eda89023ab" providerId="LiveId" clId="{AA7F942A-74EB-4D06-B94C-671344BE0A2B}" dt="2022-03-20T07:14:24.793" v="1248" actId="207"/>
          <ac:spMkLst>
            <pc:docMk/>
            <pc:sldMk cId="128889311" sldId="381"/>
            <ac:spMk id="2" creationId="{2F11245D-D43D-4695-AD8E-E4C79BAD2C21}"/>
          </ac:spMkLst>
        </pc:spChg>
        <pc:spChg chg="mod">
          <ac:chgData name="Yao-chien Chen" userId="9e9f84eda89023ab" providerId="LiveId" clId="{AA7F942A-74EB-4D06-B94C-671344BE0A2B}" dt="2022-03-20T07:54:08.106" v="1351" actId="20577"/>
          <ac:spMkLst>
            <pc:docMk/>
            <pc:sldMk cId="128889311" sldId="381"/>
            <ac:spMk id="3" creationId="{A2985E8C-71E9-468D-BE7C-38165C7D4060}"/>
          </ac:spMkLst>
        </pc:spChg>
        <pc:spChg chg="mod">
          <ac:chgData name="Yao-chien Chen" userId="9e9f84eda89023ab" providerId="LiveId" clId="{AA7F942A-74EB-4D06-B94C-671344BE0A2B}" dt="2022-03-20T07:54:13.294" v="1361" actId="20577"/>
          <ac:spMkLst>
            <pc:docMk/>
            <pc:sldMk cId="128889311" sldId="381"/>
            <ac:spMk id="7" creationId="{666A165A-2554-43C3-A936-A92C2C98A3DF}"/>
          </ac:spMkLst>
        </pc:spChg>
        <pc:spChg chg="add mod">
          <ac:chgData name="Yao-chien Chen" userId="9e9f84eda89023ab" providerId="LiveId" clId="{AA7F942A-74EB-4D06-B94C-671344BE0A2B}" dt="2022-03-20T07:13:18.620" v="1244" actId="1076"/>
          <ac:spMkLst>
            <pc:docMk/>
            <pc:sldMk cId="128889311" sldId="381"/>
            <ac:spMk id="9" creationId="{A42E8A8B-D5C8-489C-80A0-D97AFABDDCE2}"/>
          </ac:spMkLst>
        </pc:spChg>
      </pc:sldChg>
      <pc:sldChg chg="modSp add mod">
        <pc:chgData name="Yao-chien Chen" userId="9e9f84eda89023ab" providerId="LiveId" clId="{AA7F942A-74EB-4D06-B94C-671344BE0A2B}" dt="2022-03-20T12:16:19.556" v="2586" actId="403"/>
        <pc:sldMkLst>
          <pc:docMk/>
          <pc:sldMk cId="2411130954" sldId="382"/>
        </pc:sldMkLst>
        <pc:spChg chg="mod">
          <ac:chgData name="Yao-chien Chen" userId="9e9f84eda89023ab" providerId="LiveId" clId="{AA7F942A-74EB-4D06-B94C-671344BE0A2B}" dt="2022-03-20T12:16:19.556" v="2586" actId="403"/>
          <ac:spMkLst>
            <pc:docMk/>
            <pc:sldMk cId="2411130954" sldId="382"/>
            <ac:spMk id="3" creationId="{A2985E8C-71E9-468D-BE7C-38165C7D4060}"/>
          </ac:spMkLst>
        </pc:spChg>
      </pc:sldChg>
      <pc:sldChg chg="addSp modSp add del mod modClrScheme chgLayout">
        <pc:chgData name="Yao-chien Chen" userId="9e9f84eda89023ab" providerId="LiveId" clId="{AA7F942A-74EB-4D06-B94C-671344BE0A2B}" dt="2022-03-20T07:52:36.060" v="1331" actId="2696"/>
        <pc:sldMkLst>
          <pc:docMk/>
          <pc:sldMk cId="247534903" sldId="383"/>
        </pc:sldMkLst>
        <pc:spChg chg="add mod ord">
          <ac:chgData name="Yao-chien Chen" userId="9e9f84eda89023ab" providerId="LiveId" clId="{AA7F942A-74EB-4D06-B94C-671344BE0A2B}" dt="2022-03-20T07:50:47.738" v="1311" actId="700"/>
          <ac:spMkLst>
            <pc:docMk/>
            <pc:sldMk cId="247534903" sldId="383"/>
            <ac:spMk id="2" creationId="{D397C1DE-A2D2-4C18-8EEA-521FFB9199EB}"/>
          </ac:spMkLst>
        </pc:spChg>
        <pc:spChg chg="mod ord">
          <ac:chgData name="Yao-chien Chen" userId="9e9f84eda89023ab" providerId="LiveId" clId="{AA7F942A-74EB-4D06-B94C-671344BE0A2B}" dt="2022-03-20T07:51:22.712" v="1318" actId="20577"/>
          <ac:spMkLst>
            <pc:docMk/>
            <pc:sldMk cId="247534903" sldId="383"/>
            <ac:spMk id="3" creationId="{A2985E8C-71E9-468D-BE7C-38165C7D4060}"/>
          </ac:spMkLst>
        </pc:spChg>
        <pc:spChg chg="mod ord">
          <ac:chgData name="Yao-chien Chen" userId="9e9f84eda89023ab" providerId="LiveId" clId="{AA7F942A-74EB-4D06-B94C-671344BE0A2B}" dt="2022-03-20T07:50:47.738" v="1311" actId="700"/>
          <ac:spMkLst>
            <pc:docMk/>
            <pc:sldMk cId="247534903" sldId="383"/>
            <ac:spMk id="4" creationId="{A6C9042E-9723-488B-8432-96E1ED7CFD41}"/>
          </ac:spMkLst>
        </pc:spChg>
        <pc:spChg chg="mod ord">
          <ac:chgData name="Yao-chien Chen" userId="9e9f84eda89023ab" providerId="LiveId" clId="{AA7F942A-74EB-4D06-B94C-671344BE0A2B}" dt="2022-03-20T07:50:47.738" v="1311" actId="700"/>
          <ac:spMkLst>
            <pc:docMk/>
            <pc:sldMk cId="247534903" sldId="383"/>
            <ac:spMk id="5" creationId="{13615CC7-8550-4685-A0F5-949C94A04979}"/>
          </ac:spMkLst>
        </pc:spChg>
        <pc:spChg chg="mod ord">
          <ac:chgData name="Yao-chien Chen" userId="9e9f84eda89023ab" providerId="LiveId" clId="{AA7F942A-74EB-4D06-B94C-671344BE0A2B}" dt="2022-03-20T07:50:47.738" v="1311" actId="700"/>
          <ac:spMkLst>
            <pc:docMk/>
            <pc:sldMk cId="247534903" sldId="383"/>
            <ac:spMk id="6" creationId="{C955698F-6343-43E1-B172-8ED618BE112B}"/>
          </ac:spMkLst>
        </pc:spChg>
      </pc:sldChg>
      <pc:sldChg chg="addSp modSp add mod modClrScheme chgLayout">
        <pc:chgData name="Yao-chien Chen" userId="9e9f84eda89023ab" providerId="LiveId" clId="{AA7F942A-74EB-4D06-B94C-671344BE0A2B}" dt="2022-03-20T12:15:35.488" v="2583" actId="404"/>
        <pc:sldMkLst>
          <pc:docMk/>
          <pc:sldMk cId="3895580143" sldId="383"/>
        </pc:sldMkLst>
        <pc:spChg chg="add mod ord">
          <ac:chgData name="Yao-chien Chen" userId="9e9f84eda89023ab" providerId="LiveId" clId="{AA7F942A-74EB-4D06-B94C-671344BE0A2B}" dt="2022-03-20T12:14:56.555" v="2566" actId="14100"/>
          <ac:spMkLst>
            <pc:docMk/>
            <pc:sldMk cId="3895580143" sldId="383"/>
            <ac:spMk id="2" creationId="{65EAB0FD-F0CD-49F7-9AE5-79FF6EA75676}"/>
          </ac:spMkLst>
        </pc:spChg>
        <pc:spChg chg="mod ord">
          <ac:chgData name="Yao-chien Chen" userId="9e9f84eda89023ab" providerId="LiveId" clId="{AA7F942A-74EB-4D06-B94C-671344BE0A2B}" dt="2022-03-20T07:57:10.305" v="1371" actId="20577"/>
          <ac:spMkLst>
            <pc:docMk/>
            <pc:sldMk cId="3895580143" sldId="383"/>
            <ac:spMk id="3" creationId="{A2985E8C-71E9-468D-BE7C-38165C7D4060}"/>
          </ac:spMkLst>
        </pc:spChg>
        <pc:spChg chg="mod ord">
          <ac:chgData name="Yao-chien Chen" userId="9e9f84eda89023ab" providerId="LiveId" clId="{AA7F942A-74EB-4D06-B94C-671344BE0A2B}" dt="2022-03-20T07:56:29.613" v="1365" actId="700"/>
          <ac:spMkLst>
            <pc:docMk/>
            <pc:sldMk cId="3895580143" sldId="383"/>
            <ac:spMk id="4" creationId="{A6C9042E-9723-488B-8432-96E1ED7CFD41}"/>
          </ac:spMkLst>
        </pc:spChg>
        <pc:spChg chg="mod ord">
          <ac:chgData name="Yao-chien Chen" userId="9e9f84eda89023ab" providerId="LiveId" clId="{AA7F942A-74EB-4D06-B94C-671344BE0A2B}" dt="2022-03-20T07:56:29.613" v="1365" actId="700"/>
          <ac:spMkLst>
            <pc:docMk/>
            <pc:sldMk cId="3895580143" sldId="383"/>
            <ac:spMk id="5" creationId="{13615CC7-8550-4685-A0F5-949C94A04979}"/>
          </ac:spMkLst>
        </pc:spChg>
        <pc:spChg chg="mod ord">
          <ac:chgData name="Yao-chien Chen" userId="9e9f84eda89023ab" providerId="LiveId" clId="{AA7F942A-74EB-4D06-B94C-671344BE0A2B}" dt="2022-03-20T07:56:29.613" v="1365" actId="700"/>
          <ac:spMkLst>
            <pc:docMk/>
            <pc:sldMk cId="3895580143" sldId="383"/>
            <ac:spMk id="6" creationId="{C955698F-6343-43E1-B172-8ED618BE112B}"/>
          </ac:spMkLst>
        </pc:spChg>
        <pc:spChg chg="mod ord">
          <ac:chgData name="Yao-chien Chen" userId="9e9f84eda89023ab" providerId="LiveId" clId="{AA7F942A-74EB-4D06-B94C-671344BE0A2B}" dt="2022-03-20T12:15:35.488" v="2583" actId="404"/>
          <ac:spMkLst>
            <pc:docMk/>
            <pc:sldMk cId="3895580143" sldId="383"/>
            <ac:spMk id="7" creationId="{08081838-7CE9-4DEB-8921-84F8B472565C}"/>
          </ac:spMkLst>
        </pc:spChg>
        <pc:spChg chg="add mod">
          <ac:chgData name="Yao-chien Chen" userId="9e9f84eda89023ab" providerId="LiveId" clId="{AA7F942A-74EB-4D06-B94C-671344BE0A2B}" dt="2022-03-20T12:14:44.794" v="2564" actId="14100"/>
          <ac:spMkLst>
            <pc:docMk/>
            <pc:sldMk cId="3895580143" sldId="383"/>
            <ac:spMk id="8" creationId="{F59AE30A-3618-4F03-A591-7EA78518EFAF}"/>
          </ac:spMkLst>
        </pc:spChg>
        <pc:picChg chg="add mod">
          <ac:chgData name="Yao-chien Chen" userId="9e9f84eda89023ab" providerId="LiveId" clId="{AA7F942A-74EB-4D06-B94C-671344BE0A2B}" dt="2022-03-20T12:15:05.710" v="2568" actId="1076"/>
          <ac:picMkLst>
            <pc:docMk/>
            <pc:sldMk cId="3895580143" sldId="383"/>
            <ac:picMk id="9" creationId="{E6EEE162-8BBF-4F93-B328-F3E26F203A21}"/>
          </ac:picMkLst>
        </pc:picChg>
      </pc:sldChg>
      <pc:sldChg chg="modSp add del mod">
        <pc:chgData name="Yao-chien Chen" userId="9e9f84eda89023ab" providerId="LiveId" clId="{AA7F942A-74EB-4D06-B94C-671344BE0A2B}" dt="2022-03-20T08:19:03.526" v="1587" actId="2696"/>
        <pc:sldMkLst>
          <pc:docMk/>
          <pc:sldMk cId="771422898" sldId="384"/>
        </pc:sldMkLst>
        <pc:spChg chg="mod">
          <ac:chgData name="Yao-chien Chen" userId="9e9f84eda89023ab" providerId="LiveId" clId="{AA7F942A-74EB-4D06-B94C-671344BE0A2B}" dt="2022-03-20T07:58:55.074" v="1375" actId="20577"/>
          <ac:spMkLst>
            <pc:docMk/>
            <pc:sldMk cId="771422898" sldId="384"/>
            <ac:spMk id="3" creationId="{A2985E8C-71E9-468D-BE7C-38165C7D4060}"/>
          </ac:spMkLst>
        </pc:spChg>
      </pc:sldChg>
      <pc:sldChg chg="modSp add mod">
        <pc:chgData name="Yao-chien Chen" userId="9e9f84eda89023ab" providerId="LiveId" clId="{AA7F942A-74EB-4D06-B94C-671344BE0A2B}" dt="2022-03-20T08:21:17.945" v="1666" actId="20577"/>
        <pc:sldMkLst>
          <pc:docMk/>
          <pc:sldMk cId="78473465" sldId="385"/>
        </pc:sldMkLst>
        <pc:spChg chg="mod">
          <ac:chgData name="Yao-chien Chen" userId="9e9f84eda89023ab" providerId="LiveId" clId="{AA7F942A-74EB-4D06-B94C-671344BE0A2B}" dt="2022-03-20T08:21:17.945" v="1666" actId="20577"/>
          <ac:spMkLst>
            <pc:docMk/>
            <pc:sldMk cId="78473465" sldId="385"/>
            <ac:spMk id="2" creationId="{2F11245D-D43D-4695-AD8E-E4C79BAD2C21}"/>
          </ac:spMkLst>
        </pc:spChg>
        <pc:spChg chg="mod">
          <ac:chgData name="Yao-chien Chen" userId="9e9f84eda89023ab" providerId="LiveId" clId="{AA7F942A-74EB-4D06-B94C-671344BE0A2B}" dt="2022-03-20T08:17:37.019" v="1559" actId="20577"/>
          <ac:spMkLst>
            <pc:docMk/>
            <pc:sldMk cId="78473465" sldId="385"/>
            <ac:spMk id="3" creationId="{A2985E8C-71E9-468D-BE7C-38165C7D4060}"/>
          </ac:spMkLst>
        </pc:spChg>
      </pc:sldChg>
      <pc:sldChg chg="add">
        <pc:chgData name="Yao-chien Chen" userId="9e9f84eda89023ab" providerId="LiveId" clId="{AA7F942A-74EB-4D06-B94C-671344BE0A2B}" dt="2022-03-20T08:02:41.719" v="1377"/>
        <pc:sldMkLst>
          <pc:docMk/>
          <pc:sldMk cId="3412239750" sldId="386"/>
        </pc:sldMkLst>
      </pc:sldChg>
      <pc:sldChg chg="modSp add mod">
        <pc:chgData name="Yao-chien Chen" userId="9e9f84eda89023ab" providerId="LiveId" clId="{AA7F942A-74EB-4D06-B94C-671344BE0A2B}" dt="2022-03-20T08:47:49.376" v="2245" actId="20577"/>
        <pc:sldMkLst>
          <pc:docMk/>
          <pc:sldMk cId="272490192" sldId="387"/>
        </pc:sldMkLst>
        <pc:spChg chg="mod">
          <ac:chgData name="Yao-chien Chen" userId="9e9f84eda89023ab" providerId="LiveId" clId="{AA7F942A-74EB-4D06-B94C-671344BE0A2B}" dt="2022-03-20T08:21:58.087" v="1695" actId="20577"/>
          <ac:spMkLst>
            <pc:docMk/>
            <pc:sldMk cId="272490192" sldId="387"/>
            <ac:spMk id="2" creationId="{3865FBA0-3E86-4EC2-BF34-BE85EF3D9FA2}"/>
          </ac:spMkLst>
        </pc:spChg>
        <pc:spChg chg="mod">
          <ac:chgData name="Yao-chien Chen" userId="9e9f84eda89023ab" providerId="LiveId" clId="{AA7F942A-74EB-4D06-B94C-671344BE0A2B}" dt="2022-03-20T08:47:49.376" v="2245" actId="20577"/>
          <ac:spMkLst>
            <pc:docMk/>
            <pc:sldMk cId="272490192" sldId="387"/>
            <ac:spMk id="8" creationId="{8BA00B39-4D4E-44B1-99E7-10AED48E8E5C}"/>
          </ac:spMkLst>
        </pc:spChg>
      </pc:sldChg>
      <pc:sldChg chg="addSp modSp add mod modClrScheme chgLayout">
        <pc:chgData name="Yao-chien Chen" userId="9e9f84eda89023ab" providerId="LiveId" clId="{AA7F942A-74EB-4D06-B94C-671344BE0A2B}" dt="2022-03-20T08:59:26.155" v="2332" actId="6549"/>
        <pc:sldMkLst>
          <pc:docMk/>
          <pc:sldMk cId="1609911921" sldId="388"/>
        </pc:sldMkLst>
        <pc:spChg chg="add mod ord">
          <ac:chgData name="Yao-chien Chen" userId="9e9f84eda89023ab" providerId="LiveId" clId="{AA7F942A-74EB-4D06-B94C-671344BE0A2B}" dt="2022-03-20T08:48:14.037" v="2264" actId="2711"/>
          <ac:spMkLst>
            <pc:docMk/>
            <pc:sldMk cId="1609911921" sldId="388"/>
            <ac:spMk id="2" creationId="{F38241AE-C066-44BF-8EDA-65B4D04B66F2}"/>
          </ac:spMkLst>
        </pc:spChg>
        <pc:spChg chg="mod ord">
          <ac:chgData name="Yao-chien Chen" userId="9e9f84eda89023ab" providerId="LiveId" clId="{AA7F942A-74EB-4D06-B94C-671344BE0A2B}" dt="2022-03-20T08:59:26.155" v="2332" actId="6549"/>
          <ac:spMkLst>
            <pc:docMk/>
            <pc:sldMk cId="1609911921" sldId="388"/>
            <ac:spMk id="3" creationId="{A2985E8C-71E9-468D-BE7C-38165C7D4060}"/>
          </ac:spMkLst>
        </pc:spChg>
        <pc:spChg chg="mod ord">
          <ac:chgData name="Yao-chien Chen" userId="9e9f84eda89023ab" providerId="LiveId" clId="{AA7F942A-74EB-4D06-B94C-671344BE0A2B}" dt="2022-03-20T08:22:52.523" v="1700" actId="700"/>
          <ac:spMkLst>
            <pc:docMk/>
            <pc:sldMk cId="1609911921" sldId="388"/>
            <ac:spMk id="4" creationId="{A6C9042E-9723-488B-8432-96E1ED7CFD41}"/>
          </ac:spMkLst>
        </pc:spChg>
        <pc:spChg chg="mod ord">
          <ac:chgData name="Yao-chien Chen" userId="9e9f84eda89023ab" providerId="LiveId" clId="{AA7F942A-74EB-4D06-B94C-671344BE0A2B}" dt="2022-03-20T08:22:52.523" v="1700" actId="700"/>
          <ac:spMkLst>
            <pc:docMk/>
            <pc:sldMk cId="1609911921" sldId="388"/>
            <ac:spMk id="5" creationId="{13615CC7-8550-4685-A0F5-949C94A04979}"/>
          </ac:spMkLst>
        </pc:spChg>
        <pc:spChg chg="mod ord">
          <ac:chgData name="Yao-chien Chen" userId="9e9f84eda89023ab" providerId="LiveId" clId="{AA7F942A-74EB-4D06-B94C-671344BE0A2B}" dt="2022-03-20T08:22:52.523" v="1700" actId="700"/>
          <ac:spMkLst>
            <pc:docMk/>
            <pc:sldMk cId="1609911921" sldId="388"/>
            <ac:spMk id="6" creationId="{C955698F-6343-43E1-B172-8ED618BE112B}"/>
          </ac:spMkLst>
        </pc:spChg>
      </pc:sldChg>
      <pc:sldChg chg="addSp modSp add mod modClrScheme chgLayout">
        <pc:chgData name="Yao-chien Chen" userId="9e9f84eda89023ab" providerId="LiveId" clId="{AA7F942A-74EB-4D06-B94C-671344BE0A2B}" dt="2022-03-20T12:18:03.686" v="2596" actId="20577"/>
        <pc:sldMkLst>
          <pc:docMk/>
          <pc:sldMk cId="345375576" sldId="389"/>
        </pc:sldMkLst>
        <pc:spChg chg="add mod ord">
          <ac:chgData name="Yao-chien Chen" userId="9e9f84eda89023ab" providerId="LiveId" clId="{AA7F942A-74EB-4D06-B94C-671344BE0A2B}" dt="2022-03-20T12:18:03.686" v="2596" actId="20577"/>
          <ac:spMkLst>
            <pc:docMk/>
            <pc:sldMk cId="345375576" sldId="389"/>
            <ac:spMk id="2" creationId="{E9751763-9092-4A38-84B5-003CADEB7905}"/>
          </ac:spMkLst>
        </pc:spChg>
        <pc:spChg chg="mod ord">
          <ac:chgData name="Yao-chien Chen" userId="9e9f84eda89023ab" providerId="LiveId" clId="{AA7F942A-74EB-4D06-B94C-671344BE0A2B}" dt="2022-03-20T08:24:37.253" v="1741" actId="20577"/>
          <ac:spMkLst>
            <pc:docMk/>
            <pc:sldMk cId="345375576" sldId="389"/>
            <ac:spMk id="3" creationId="{A2985E8C-71E9-468D-BE7C-38165C7D4060}"/>
          </ac:spMkLst>
        </pc:spChg>
        <pc:spChg chg="mod ord">
          <ac:chgData name="Yao-chien Chen" userId="9e9f84eda89023ab" providerId="LiveId" clId="{AA7F942A-74EB-4D06-B94C-671344BE0A2B}" dt="2022-03-20T08:24:05.425" v="1731" actId="700"/>
          <ac:spMkLst>
            <pc:docMk/>
            <pc:sldMk cId="345375576" sldId="389"/>
            <ac:spMk id="4" creationId="{A6C9042E-9723-488B-8432-96E1ED7CFD41}"/>
          </ac:spMkLst>
        </pc:spChg>
        <pc:spChg chg="mod ord">
          <ac:chgData name="Yao-chien Chen" userId="9e9f84eda89023ab" providerId="LiveId" clId="{AA7F942A-74EB-4D06-B94C-671344BE0A2B}" dt="2022-03-20T08:24:05.425" v="1731" actId="700"/>
          <ac:spMkLst>
            <pc:docMk/>
            <pc:sldMk cId="345375576" sldId="389"/>
            <ac:spMk id="5" creationId="{13615CC7-8550-4685-A0F5-949C94A04979}"/>
          </ac:spMkLst>
        </pc:spChg>
        <pc:spChg chg="mod ord">
          <ac:chgData name="Yao-chien Chen" userId="9e9f84eda89023ab" providerId="LiveId" clId="{AA7F942A-74EB-4D06-B94C-671344BE0A2B}" dt="2022-03-20T08:24:05.425" v="1731" actId="700"/>
          <ac:spMkLst>
            <pc:docMk/>
            <pc:sldMk cId="345375576" sldId="389"/>
            <ac:spMk id="6" creationId="{C955698F-6343-43E1-B172-8ED618BE112B}"/>
          </ac:spMkLst>
        </pc:spChg>
      </pc:sldChg>
      <pc:sldChg chg="addSp modSp add mod modClrScheme chgLayout">
        <pc:chgData name="Yao-chien Chen" userId="9e9f84eda89023ab" providerId="LiveId" clId="{AA7F942A-74EB-4D06-B94C-671344BE0A2B}" dt="2022-03-20T12:18:09.546" v="2600" actId="20577"/>
        <pc:sldMkLst>
          <pc:docMk/>
          <pc:sldMk cId="1681348573" sldId="390"/>
        </pc:sldMkLst>
        <pc:spChg chg="add mod ord">
          <ac:chgData name="Yao-chien Chen" userId="9e9f84eda89023ab" providerId="LiveId" clId="{AA7F942A-74EB-4D06-B94C-671344BE0A2B}" dt="2022-03-20T12:18:09.546" v="2600" actId="20577"/>
          <ac:spMkLst>
            <pc:docMk/>
            <pc:sldMk cId="1681348573" sldId="390"/>
            <ac:spMk id="2" creationId="{4701D07B-75E7-4FE9-96FF-B678547FBC86}"/>
          </ac:spMkLst>
        </pc:spChg>
        <pc:spChg chg="mod ord">
          <ac:chgData name="Yao-chien Chen" userId="9e9f84eda89023ab" providerId="LiveId" clId="{AA7F942A-74EB-4D06-B94C-671344BE0A2B}" dt="2022-03-20T08:27:18.521" v="1800" actId="2711"/>
          <ac:spMkLst>
            <pc:docMk/>
            <pc:sldMk cId="1681348573" sldId="390"/>
            <ac:spMk id="3" creationId="{A2985E8C-71E9-468D-BE7C-38165C7D4060}"/>
          </ac:spMkLst>
        </pc:spChg>
        <pc:spChg chg="mod ord">
          <ac:chgData name="Yao-chien Chen" userId="9e9f84eda89023ab" providerId="LiveId" clId="{AA7F942A-74EB-4D06-B94C-671344BE0A2B}" dt="2022-03-20T08:26:48.762" v="1793" actId="700"/>
          <ac:spMkLst>
            <pc:docMk/>
            <pc:sldMk cId="1681348573" sldId="390"/>
            <ac:spMk id="4" creationId="{A6C9042E-9723-488B-8432-96E1ED7CFD41}"/>
          </ac:spMkLst>
        </pc:spChg>
        <pc:spChg chg="mod ord">
          <ac:chgData name="Yao-chien Chen" userId="9e9f84eda89023ab" providerId="LiveId" clId="{AA7F942A-74EB-4D06-B94C-671344BE0A2B}" dt="2022-03-20T08:26:48.762" v="1793" actId="700"/>
          <ac:spMkLst>
            <pc:docMk/>
            <pc:sldMk cId="1681348573" sldId="390"/>
            <ac:spMk id="5" creationId="{13615CC7-8550-4685-A0F5-949C94A04979}"/>
          </ac:spMkLst>
        </pc:spChg>
        <pc:spChg chg="mod ord">
          <ac:chgData name="Yao-chien Chen" userId="9e9f84eda89023ab" providerId="LiveId" clId="{AA7F942A-74EB-4D06-B94C-671344BE0A2B}" dt="2022-03-20T08:26:48.762" v="1793" actId="700"/>
          <ac:spMkLst>
            <pc:docMk/>
            <pc:sldMk cId="1681348573" sldId="390"/>
            <ac:spMk id="6" creationId="{C955698F-6343-43E1-B172-8ED618BE112B}"/>
          </ac:spMkLst>
        </pc:spChg>
      </pc:sldChg>
      <pc:sldChg chg="add del">
        <pc:chgData name="Yao-chien Chen" userId="9e9f84eda89023ab" providerId="LiveId" clId="{AA7F942A-74EB-4D06-B94C-671344BE0A2B}" dt="2022-03-20T12:17:30.246" v="2587" actId="2696"/>
        <pc:sldMkLst>
          <pc:docMk/>
          <pc:sldMk cId="3549834078" sldId="391"/>
        </pc:sldMkLst>
      </pc:sldChg>
      <pc:sldChg chg="addSp modSp add mod modClrScheme chgLayout">
        <pc:chgData name="Yao-chien Chen" userId="9e9f84eda89023ab" providerId="LiveId" clId="{AA7F942A-74EB-4D06-B94C-671344BE0A2B}" dt="2022-03-20T08:29:08.077" v="1901" actId="2711"/>
        <pc:sldMkLst>
          <pc:docMk/>
          <pc:sldMk cId="729246597" sldId="392"/>
        </pc:sldMkLst>
        <pc:spChg chg="add mod ord">
          <ac:chgData name="Yao-chien Chen" userId="9e9f84eda89023ab" providerId="LiveId" clId="{AA7F942A-74EB-4D06-B94C-671344BE0A2B}" dt="2022-03-20T08:29:08.077" v="1901" actId="2711"/>
          <ac:spMkLst>
            <pc:docMk/>
            <pc:sldMk cId="729246597" sldId="392"/>
            <ac:spMk id="2" creationId="{86C964AB-2356-4CF5-90E8-D0A9A00B0032}"/>
          </ac:spMkLst>
        </pc:spChg>
        <pc:spChg chg="mod ord">
          <ac:chgData name="Yao-chien Chen" userId="9e9f84eda89023ab" providerId="LiveId" clId="{AA7F942A-74EB-4D06-B94C-671344BE0A2B}" dt="2022-03-20T08:28:35.928" v="1864" actId="20577"/>
          <ac:spMkLst>
            <pc:docMk/>
            <pc:sldMk cId="729246597" sldId="392"/>
            <ac:spMk id="3" creationId="{A2985E8C-71E9-468D-BE7C-38165C7D4060}"/>
          </ac:spMkLst>
        </pc:spChg>
        <pc:spChg chg="mod ord">
          <ac:chgData name="Yao-chien Chen" userId="9e9f84eda89023ab" providerId="LiveId" clId="{AA7F942A-74EB-4D06-B94C-671344BE0A2B}" dt="2022-03-20T08:27:59.953" v="1857" actId="700"/>
          <ac:spMkLst>
            <pc:docMk/>
            <pc:sldMk cId="729246597" sldId="392"/>
            <ac:spMk id="4" creationId="{A6C9042E-9723-488B-8432-96E1ED7CFD41}"/>
          </ac:spMkLst>
        </pc:spChg>
        <pc:spChg chg="mod ord">
          <ac:chgData name="Yao-chien Chen" userId="9e9f84eda89023ab" providerId="LiveId" clId="{AA7F942A-74EB-4D06-B94C-671344BE0A2B}" dt="2022-03-20T08:27:59.953" v="1857" actId="700"/>
          <ac:spMkLst>
            <pc:docMk/>
            <pc:sldMk cId="729246597" sldId="392"/>
            <ac:spMk id="5" creationId="{13615CC7-8550-4685-A0F5-949C94A04979}"/>
          </ac:spMkLst>
        </pc:spChg>
        <pc:spChg chg="mod ord">
          <ac:chgData name="Yao-chien Chen" userId="9e9f84eda89023ab" providerId="LiveId" clId="{AA7F942A-74EB-4D06-B94C-671344BE0A2B}" dt="2022-03-20T08:27:59.953" v="1857" actId="700"/>
          <ac:spMkLst>
            <pc:docMk/>
            <pc:sldMk cId="729246597" sldId="392"/>
            <ac:spMk id="6" creationId="{C955698F-6343-43E1-B172-8ED618BE112B}"/>
          </ac:spMkLst>
        </pc:spChg>
      </pc:sldChg>
      <pc:sldChg chg="modSp add mod">
        <pc:chgData name="Yao-chien Chen" userId="9e9f84eda89023ab" providerId="LiveId" clId="{AA7F942A-74EB-4D06-B94C-671344BE0A2B}" dt="2022-03-20T08:42:48.423" v="2182" actId="403"/>
        <pc:sldMkLst>
          <pc:docMk/>
          <pc:sldMk cId="1043501441" sldId="393"/>
        </pc:sldMkLst>
        <pc:spChg chg="mod">
          <ac:chgData name="Yao-chien Chen" userId="9e9f84eda89023ab" providerId="LiveId" clId="{AA7F942A-74EB-4D06-B94C-671344BE0A2B}" dt="2022-03-20T08:29:24.903" v="1930" actId="20577"/>
          <ac:spMkLst>
            <pc:docMk/>
            <pc:sldMk cId="1043501441" sldId="393"/>
            <ac:spMk id="2" creationId="{86C964AB-2356-4CF5-90E8-D0A9A00B0032}"/>
          </ac:spMkLst>
        </pc:spChg>
        <pc:spChg chg="mod">
          <ac:chgData name="Yao-chien Chen" userId="9e9f84eda89023ab" providerId="LiveId" clId="{AA7F942A-74EB-4D06-B94C-671344BE0A2B}" dt="2022-03-20T08:42:48.423" v="2182" actId="403"/>
          <ac:spMkLst>
            <pc:docMk/>
            <pc:sldMk cId="1043501441" sldId="393"/>
            <ac:spMk id="3" creationId="{A2985E8C-71E9-468D-BE7C-38165C7D4060}"/>
          </ac:spMkLst>
        </pc:spChg>
      </pc:sldChg>
      <pc:sldChg chg="modSp add del mod">
        <pc:chgData name="Yao-chien Chen" userId="9e9f84eda89023ab" providerId="LiveId" clId="{AA7F942A-74EB-4D06-B94C-671344BE0A2B}" dt="2022-03-20T08:43:31.440" v="2183" actId="2696"/>
        <pc:sldMkLst>
          <pc:docMk/>
          <pc:sldMk cId="582708483" sldId="394"/>
        </pc:sldMkLst>
        <pc:spChg chg="mod">
          <ac:chgData name="Yao-chien Chen" userId="9e9f84eda89023ab" providerId="LiveId" clId="{AA7F942A-74EB-4D06-B94C-671344BE0A2B}" dt="2022-03-20T08:39:14.377" v="2153" actId="20577"/>
          <ac:spMkLst>
            <pc:docMk/>
            <pc:sldMk cId="582708483" sldId="394"/>
            <ac:spMk id="3" creationId="{A2985E8C-71E9-468D-BE7C-38165C7D4060}"/>
          </ac:spMkLst>
        </pc:spChg>
      </pc:sldChg>
      <pc:sldChg chg="modSp add del mod">
        <pc:chgData name="Yao-chien Chen" userId="9e9f84eda89023ab" providerId="LiveId" clId="{AA7F942A-74EB-4D06-B94C-671344BE0A2B}" dt="2022-03-20T08:58:12.370" v="2305" actId="2696"/>
        <pc:sldMkLst>
          <pc:docMk/>
          <pc:sldMk cId="3257502989" sldId="395"/>
        </pc:sldMkLst>
        <pc:spChg chg="mod">
          <ac:chgData name="Yao-chien Chen" userId="9e9f84eda89023ab" providerId="LiveId" clId="{AA7F942A-74EB-4D06-B94C-671344BE0A2B}" dt="2022-03-20T08:37:25.222" v="2111" actId="20577"/>
          <ac:spMkLst>
            <pc:docMk/>
            <pc:sldMk cId="3257502989" sldId="395"/>
            <ac:spMk id="2" creationId="{F38241AE-C066-44BF-8EDA-65B4D04B66F2}"/>
          </ac:spMkLst>
        </pc:spChg>
        <pc:spChg chg="mod">
          <ac:chgData name="Yao-chien Chen" userId="9e9f84eda89023ab" providerId="LiveId" clId="{AA7F942A-74EB-4D06-B94C-671344BE0A2B}" dt="2022-03-20T08:57:52.246" v="2304" actId="5793"/>
          <ac:spMkLst>
            <pc:docMk/>
            <pc:sldMk cId="3257502989" sldId="395"/>
            <ac:spMk id="3" creationId="{A2985E8C-71E9-468D-BE7C-38165C7D4060}"/>
          </ac:spMkLst>
        </pc:spChg>
      </pc:sldChg>
      <pc:sldChg chg="modSp add mod">
        <pc:chgData name="Yao-chien Chen" userId="9e9f84eda89023ab" providerId="LiveId" clId="{AA7F942A-74EB-4D06-B94C-671344BE0A2B}" dt="2022-03-20T11:55:46.164" v="2352"/>
        <pc:sldMkLst>
          <pc:docMk/>
          <pc:sldMk cId="2623082783" sldId="396"/>
        </pc:sldMkLst>
        <pc:spChg chg="mod">
          <ac:chgData name="Yao-chien Chen" userId="9e9f84eda89023ab" providerId="LiveId" clId="{AA7F942A-74EB-4D06-B94C-671344BE0A2B}" dt="2022-03-20T11:55:46.164" v="2352"/>
          <ac:spMkLst>
            <pc:docMk/>
            <pc:sldMk cId="2623082783" sldId="396"/>
            <ac:spMk id="2" creationId="{F38241AE-C066-44BF-8EDA-65B4D04B66F2}"/>
          </ac:spMkLst>
        </pc:spChg>
        <pc:spChg chg="mod">
          <ac:chgData name="Yao-chien Chen" userId="9e9f84eda89023ab" providerId="LiveId" clId="{AA7F942A-74EB-4D06-B94C-671344BE0A2B}" dt="2022-03-20T08:54:35.005" v="2300" actId="20577"/>
          <ac:spMkLst>
            <pc:docMk/>
            <pc:sldMk cId="2623082783" sldId="396"/>
            <ac:spMk id="3" creationId="{A2985E8C-71E9-468D-BE7C-38165C7D4060}"/>
          </ac:spMkLst>
        </pc:spChg>
      </pc:sldChg>
      <pc:sldChg chg="modSp add mod">
        <pc:chgData name="Yao-chien Chen" userId="9e9f84eda89023ab" providerId="LiveId" clId="{AA7F942A-74EB-4D06-B94C-671344BE0A2B}" dt="2022-03-20T11:55:50.955" v="2353"/>
        <pc:sldMkLst>
          <pc:docMk/>
          <pc:sldMk cId="2623094655" sldId="397"/>
        </pc:sldMkLst>
        <pc:spChg chg="mod">
          <ac:chgData name="Yao-chien Chen" userId="9e9f84eda89023ab" providerId="LiveId" clId="{AA7F942A-74EB-4D06-B94C-671344BE0A2B}" dt="2022-03-20T11:55:50.955" v="2353"/>
          <ac:spMkLst>
            <pc:docMk/>
            <pc:sldMk cId="2623094655" sldId="397"/>
            <ac:spMk id="2" creationId="{F38241AE-C066-44BF-8EDA-65B4D04B66F2}"/>
          </ac:spMkLst>
        </pc:spChg>
        <pc:spChg chg="mod">
          <ac:chgData name="Yao-chien Chen" userId="9e9f84eda89023ab" providerId="LiveId" clId="{AA7F942A-74EB-4D06-B94C-671344BE0A2B}" dt="2022-03-20T08:55:28.046" v="2303" actId="20577"/>
          <ac:spMkLst>
            <pc:docMk/>
            <pc:sldMk cId="2623094655" sldId="397"/>
            <ac:spMk id="3" creationId="{A2985E8C-71E9-468D-BE7C-38165C7D4060}"/>
          </ac:spMkLst>
        </pc:spChg>
      </pc:sldChg>
      <pc:sldChg chg="modSp add del mod">
        <pc:chgData name="Yao-chien Chen" userId="9e9f84eda89023ab" providerId="LiveId" clId="{AA7F942A-74EB-4D06-B94C-671344BE0A2B}" dt="2022-03-20T11:55:32.085" v="2351" actId="403"/>
        <pc:sldMkLst>
          <pc:docMk/>
          <pc:sldMk cId="265674110" sldId="398"/>
        </pc:sldMkLst>
        <pc:spChg chg="mod">
          <ac:chgData name="Yao-chien Chen" userId="9e9f84eda89023ab" providerId="LiveId" clId="{AA7F942A-74EB-4D06-B94C-671344BE0A2B}" dt="2022-03-20T11:55:32.085" v="2351" actId="403"/>
          <ac:spMkLst>
            <pc:docMk/>
            <pc:sldMk cId="265674110" sldId="398"/>
            <ac:spMk id="2" creationId="{F38241AE-C066-44BF-8EDA-65B4D04B66F2}"/>
          </ac:spMkLst>
        </pc:spChg>
      </pc:sldChg>
      <pc:sldChg chg="add">
        <pc:chgData name="Yao-chien Chen" userId="9e9f84eda89023ab" providerId="LiveId" clId="{AA7F942A-74EB-4D06-B94C-671344BE0A2B}" dt="2022-03-20T08:59:20.261" v="2331"/>
        <pc:sldMkLst>
          <pc:docMk/>
          <pc:sldMk cId="1270372905" sldId="399"/>
        </pc:sldMkLst>
      </pc:sldChg>
      <pc:sldChg chg="addSp delSp modSp add mod modClrScheme chgLayout">
        <pc:chgData name="Yao-chien Chen" userId="9e9f84eda89023ab" providerId="LiveId" clId="{AA7F942A-74EB-4D06-B94C-671344BE0A2B}" dt="2022-03-20T12:01:19.578" v="2495" actId="6549"/>
        <pc:sldMkLst>
          <pc:docMk/>
          <pc:sldMk cId="1570876397" sldId="400"/>
        </pc:sldMkLst>
        <pc:spChg chg="mod ord">
          <ac:chgData name="Yao-chien Chen" userId="9e9f84eda89023ab" providerId="LiveId" clId="{AA7F942A-74EB-4D06-B94C-671344BE0A2B}" dt="2022-03-20T11:57:11.997" v="2395" actId="700"/>
          <ac:spMkLst>
            <pc:docMk/>
            <pc:sldMk cId="1570876397" sldId="400"/>
            <ac:spMk id="2" creationId="{F38241AE-C066-44BF-8EDA-65B4D04B66F2}"/>
          </ac:spMkLst>
        </pc:spChg>
        <pc:spChg chg="del mod ord">
          <ac:chgData name="Yao-chien Chen" userId="9e9f84eda89023ab" providerId="LiveId" clId="{AA7F942A-74EB-4D06-B94C-671344BE0A2B}" dt="2022-03-20T11:57:11.997" v="2395" actId="700"/>
          <ac:spMkLst>
            <pc:docMk/>
            <pc:sldMk cId="1570876397" sldId="400"/>
            <ac:spMk id="3" creationId="{A2985E8C-71E9-468D-BE7C-38165C7D4060}"/>
          </ac:spMkLst>
        </pc:spChg>
        <pc:spChg chg="mod ord">
          <ac:chgData name="Yao-chien Chen" userId="9e9f84eda89023ab" providerId="LiveId" clId="{AA7F942A-74EB-4D06-B94C-671344BE0A2B}" dt="2022-03-20T11:57:11.997" v="2395" actId="700"/>
          <ac:spMkLst>
            <pc:docMk/>
            <pc:sldMk cId="1570876397" sldId="400"/>
            <ac:spMk id="4" creationId="{A6C9042E-9723-488B-8432-96E1ED7CFD41}"/>
          </ac:spMkLst>
        </pc:spChg>
        <pc:spChg chg="mod ord">
          <ac:chgData name="Yao-chien Chen" userId="9e9f84eda89023ab" providerId="LiveId" clId="{AA7F942A-74EB-4D06-B94C-671344BE0A2B}" dt="2022-03-20T11:57:11.997" v="2395" actId="700"/>
          <ac:spMkLst>
            <pc:docMk/>
            <pc:sldMk cId="1570876397" sldId="400"/>
            <ac:spMk id="5" creationId="{13615CC7-8550-4685-A0F5-949C94A04979}"/>
          </ac:spMkLst>
        </pc:spChg>
        <pc:spChg chg="mod ord">
          <ac:chgData name="Yao-chien Chen" userId="9e9f84eda89023ab" providerId="LiveId" clId="{AA7F942A-74EB-4D06-B94C-671344BE0A2B}" dt="2022-03-20T11:57:11.997" v="2395" actId="700"/>
          <ac:spMkLst>
            <pc:docMk/>
            <pc:sldMk cId="1570876397" sldId="400"/>
            <ac:spMk id="6" creationId="{C955698F-6343-43E1-B172-8ED618BE112B}"/>
          </ac:spMkLst>
        </pc:spChg>
        <pc:spChg chg="add mod ord">
          <ac:chgData name="Yao-chien Chen" userId="9e9f84eda89023ab" providerId="LiveId" clId="{AA7F942A-74EB-4D06-B94C-671344BE0A2B}" dt="2022-03-20T12:01:09.106" v="2493" actId="2711"/>
          <ac:spMkLst>
            <pc:docMk/>
            <pc:sldMk cId="1570876397" sldId="400"/>
            <ac:spMk id="7" creationId="{7730D469-4874-472B-99B6-EF459FFCC432}"/>
          </ac:spMkLst>
        </pc:spChg>
        <pc:spChg chg="add mod ord">
          <ac:chgData name="Yao-chien Chen" userId="9e9f84eda89023ab" providerId="LiveId" clId="{AA7F942A-74EB-4D06-B94C-671344BE0A2B}" dt="2022-03-20T12:01:19.578" v="2495" actId="6549"/>
          <ac:spMkLst>
            <pc:docMk/>
            <pc:sldMk cId="1570876397" sldId="400"/>
            <ac:spMk id="8" creationId="{FBE286A0-AF8B-4C3F-BB4D-0F514AB707CA}"/>
          </ac:spMkLst>
        </pc:spChg>
      </pc:sldChg>
      <pc:sldChg chg="modSp add mod">
        <pc:chgData name="Yao-chien Chen" userId="9e9f84eda89023ab" providerId="LiveId" clId="{AA7F942A-74EB-4D06-B94C-671344BE0A2B}" dt="2022-03-20T12:11:29.754" v="2552" actId="20577"/>
        <pc:sldMkLst>
          <pc:docMk/>
          <pc:sldMk cId="1111515500" sldId="401"/>
        </pc:sldMkLst>
        <pc:spChg chg="mod">
          <ac:chgData name="Yao-chien Chen" userId="9e9f84eda89023ab" providerId="LiveId" clId="{AA7F942A-74EB-4D06-B94C-671344BE0A2B}" dt="2022-03-20T12:11:29.754" v="2552" actId="20577"/>
          <ac:spMkLst>
            <pc:docMk/>
            <pc:sldMk cId="1111515500" sldId="401"/>
            <ac:spMk id="2" creationId="{F38241AE-C066-44BF-8EDA-65B4D04B66F2}"/>
          </ac:spMkLst>
        </pc:spChg>
        <pc:spChg chg="mod">
          <ac:chgData name="Yao-chien Chen" userId="9e9f84eda89023ab" providerId="LiveId" clId="{AA7F942A-74EB-4D06-B94C-671344BE0A2B}" dt="2022-03-20T12:08:36.202" v="2547" actId="20577"/>
          <ac:spMkLst>
            <pc:docMk/>
            <pc:sldMk cId="1111515500" sldId="401"/>
            <ac:spMk id="7" creationId="{7730D469-4874-472B-99B6-EF459FFCC432}"/>
          </ac:spMkLst>
        </pc:spChg>
        <pc:spChg chg="mod">
          <ac:chgData name="Yao-chien Chen" userId="9e9f84eda89023ab" providerId="LiveId" clId="{AA7F942A-74EB-4D06-B94C-671344BE0A2B}" dt="2022-03-20T12:08:39.165" v="2548" actId="6549"/>
          <ac:spMkLst>
            <pc:docMk/>
            <pc:sldMk cId="1111515500" sldId="401"/>
            <ac:spMk id="8" creationId="{FBE286A0-AF8B-4C3F-BB4D-0F514AB707CA}"/>
          </ac:spMkLst>
        </pc:spChg>
      </pc:sldChg>
      <pc:sldChg chg="modSp add del mod">
        <pc:chgData name="Yao-chien Chen" userId="9e9f84eda89023ab" providerId="LiveId" clId="{AA7F942A-74EB-4D06-B94C-671344BE0A2B}" dt="2022-03-20T12:04:43.478" v="2510" actId="2696"/>
        <pc:sldMkLst>
          <pc:docMk/>
          <pc:sldMk cId="3394413448" sldId="401"/>
        </pc:sldMkLst>
        <pc:spChg chg="mod">
          <ac:chgData name="Yao-chien Chen" userId="9e9f84eda89023ab" providerId="LiveId" clId="{AA7F942A-74EB-4D06-B94C-671344BE0A2B}" dt="2022-03-20T12:04:32.478" v="2509" actId="20577"/>
          <ac:spMkLst>
            <pc:docMk/>
            <pc:sldMk cId="3394413448" sldId="401"/>
            <ac:spMk id="2" creationId="{2F11245D-D43D-4695-AD8E-E4C79BAD2C2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FE25729-3BF2-4F20-A7D2-9A9DB39E23BC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56B2B75-D5FD-47A2-B343-A869EB0EC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23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A4E6-5FCD-4DE9-9646-C175C9BBC5F2}" type="datetime1">
              <a:rPr lang="en-US" smtClean="0"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524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2F72-9DE4-4341-9912-2DD08E8C9DED}" type="datetime1">
              <a:rPr lang="en-US" smtClean="0"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86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E300-B820-47E3-BA5A-C66524DB7B6E}" type="datetime1">
              <a:rPr lang="en-US" smtClean="0"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29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AF79-0635-4ADB-A4FA-857B1922EAB6}" type="datetime1">
              <a:rPr lang="en-US" smtClean="0"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35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0BEF-7E15-4683-8B8B-F8359C46FEF2}" type="datetime1">
              <a:rPr lang="en-US" smtClean="0"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537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6CF3-D44C-4F9D-A4AE-57ACCB599D4D}" type="datetime1">
              <a:rPr lang="en-US" smtClean="0"/>
              <a:t>3/19/2022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341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A320-EC63-4D39-8083-C4A8CCFE6511}" type="datetime1">
              <a:rPr lang="en-US" smtClean="0"/>
              <a:t>3/19/2022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746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DAA13-3373-42B6-B1B8-DF16B849876B}" type="datetime1">
              <a:rPr lang="en-US" smtClean="0"/>
              <a:t>3/19/2022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87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65BE-4EA9-4947-8C41-33E86558D312}" type="datetime1">
              <a:rPr lang="en-US" smtClean="0"/>
              <a:t>3/19/2022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91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12AA53F-6633-429B-B487-8A524E9876F5}" type="datetime1">
              <a:rPr lang="en-US" smtClean="0"/>
              <a:t>3/19/2022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04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D4D5-A5F4-4D90-909F-2BE683D95BD2}" type="datetime1">
              <a:rPr lang="en-US" smtClean="0"/>
              <a:t>3/19/2022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812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A139559-D069-408E-9C08-79E844CC1AFF}" type="datetime1">
              <a:rPr lang="en-US" smtClean="0"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410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5EA32-56A4-48F8-AB5F-221A0C4A2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083" y="768784"/>
            <a:ext cx="10058400" cy="3566160"/>
          </a:xfrm>
        </p:spPr>
        <p:txBody>
          <a:bodyPr/>
          <a:lstStyle/>
          <a:p>
            <a:r>
              <a:rPr lang="zh-TW" altLang="en-US" sz="8800" dirty="0">
                <a:solidFill>
                  <a:schemeClr val="tx1">
                    <a:lumMod val="65000"/>
                    <a:lumOff val="35000"/>
                  </a:schemeClr>
                </a:solidFill>
                <a:latin typeface="DFYanKaiW9-B5" panose="03000909000000000000" pitchFamily="65" charset="-120"/>
                <a:ea typeface="DFYanKaiW9-B5" panose="03000909000000000000" pitchFamily="65" charset="-120"/>
              </a:rPr>
              <a:t>十架新人</a:t>
            </a:r>
            <a:br>
              <a:rPr lang="en-US" altLang="zh-TW" dirty="0">
                <a:solidFill>
                  <a:srgbClr val="C00000"/>
                </a:solidFill>
                <a:latin typeface="DFYanKaiW9-B5" panose="03000909000000000000" pitchFamily="65" charset="-120"/>
                <a:ea typeface="DFYanKaiW9-B5" panose="03000909000000000000" pitchFamily="65" charset="-120"/>
              </a:rPr>
            </a:br>
            <a:r>
              <a:rPr lang="en-US" altLang="zh-TW" sz="4800" dirty="0">
                <a:solidFill>
                  <a:schemeClr val="accent5"/>
                </a:solidFill>
                <a:latin typeface="DFLongMenW9-GB5" panose="03000909000000000000" pitchFamily="65" charset="-120"/>
                <a:ea typeface="DFLongMenW9-GB5" panose="03000909000000000000" pitchFamily="65" charset="-120"/>
                <a:cs typeface="Segoe UI" panose="020B0502040204020203" pitchFamily="34" charset="0"/>
              </a:rPr>
              <a:t>--- </a:t>
            </a:r>
            <a:r>
              <a:rPr lang="zh-TW" altLang="en-US" sz="4800" dirty="0">
                <a:solidFill>
                  <a:schemeClr val="accent5"/>
                </a:solidFill>
                <a:latin typeface="DFLongMenW9-GB5" panose="03000909000000000000" pitchFamily="65" charset="-120"/>
                <a:ea typeface="DFLongMenW9-GB5" panose="03000909000000000000" pitchFamily="65" charset="-120"/>
                <a:cs typeface="Segoe UI" panose="020B0502040204020203" pitchFamily="34" charset="0"/>
              </a:rPr>
              <a:t>從認識福音到委身基督</a:t>
            </a:r>
            <a:endParaRPr lang="en-US" dirty="0">
              <a:solidFill>
                <a:schemeClr val="accent5"/>
              </a:solidFill>
              <a:latin typeface="DFLongMenW9-GB5" panose="03000909000000000000" pitchFamily="65" charset="-120"/>
              <a:ea typeface="DFLongMenW9-GB5" panose="03000909000000000000" pitchFamily="65" charset="-120"/>
              <a:cs typeface="Segoe UI" panose="020B05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solidFill>
                  <a:schemeClr val="accent5">
                    <a:lumMod val="75000"/>
                  </a:schemeClr>
                </a:solidFill>
                <a:latin typeface="DFPTanLiW5-GB5" panose="03000500000000000000" pitchFamily="66" charset="-120"/>
                <a:ea typeface="DFPTanLiW5-GB5" panose="03000500000000000000" pitchFamily="66" charset="-120"/>
              </a:rPr>
              <a:t>加拉太書 </a:t>
            </a:r>
            <a:r>
              <a:rPr lang="en-US" altLang="zh-TW" sz="4400" dirty="0">
                <a:solidFill>
                  <a:schemeClr val="accent5">
                    <a:lumMod val="75000"/>
                  </a:schemeClr>
                </a:solidFill>
                <a:latin typeface="DFXingKaiW5-B5" panose="03000509000000000000" pitchFamily="65" charset="-120"/>
                <a:ea typeface="DFXingKaiW5-B5" panose="03000509000000000000" pitchFamily="65" charset="-120"/>
              </a:rPr>
              <a:t>6:11-18</a:t>
            </a:r>
            <a:endParaRPr lang="en-US" sz="4400" dirty="0">
              <a:solidFill>
                <a:schemeClr val="accent5">
                  <a:lumMod val="75000"/>
                </a:schemeClr>
              </a:solidFill>
              <a:latin typeface="DFXingKaiW5-B5" panose="03000509000000000000" pitchFamily="65" charset="-120"/>
              <a:ea typeface="DFXingKaiW5-B5" panose="03000509000000000000" pitchFamily="65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A59-F756-4742-874A-EDF08263F71D}" type="datetime1">
              <a:rPr lang="en-US" sz="1400" smtClean="0"/>
              <a:t>3/19/2022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34237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081838-7CE9-4DEB-8921-84F8B472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5">
                    <a:lumMod val="75000"/>
                  </a:schemeClr>
                </a:solidFill>
                <a:latin typeface="DFXingKaiW5-B5" panose="03000509000000000000" pitchFamily="65" charset="-120"/>
                <a:ea typeface="DFXingKaiW5-B5" panose="03000509000000000000" pitchFamily="65" charset="-120"/>
              </a:rPr>
              <a:t>福音是甚麼</a:t>
            </a:r>
            <a:r>
              <a:rPr lang="en-US" altLang="zh-TW" dirty="0">
                <a:solidFill>
                  <a:schemeClr val="accent5">
                    <a:lumMod val="75000"/>
                  </a:schemeClr>
                </a:solidFill>
                <a:latin typeface="DFXingKaiW5-B5" panose="03000509000000000000" pitchFamily="65" charset="-120"/>
                <a:ea typeface="DFXingKaiW5-B5" panose="03000509000000000000" pitchFamily="65" charset="-120"/>
              </a:rPr>
              <a:t>?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DFXingKaiW5-B5" panose="03000509000000000000" pitchFamily="65" charset="-120"/>
              <a:ea typeface="DFXingKaiW5-B5" panose="03000509000000000000" pitchFamily="65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1"/>
            <a:ext cx="10426126" cy="440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u="sng" dirty="0">
                <a:solidFill>
                  <a:schemeClr val="accent5">
                    <a:lumMod val="75000"/>
                  </a:schemeClr>
                </a:solidFill>
                <a:latin typeface="system-ui"/>
                <a:ea typeface="DFPTanLiW5-GB5" panose="03000500000000000000" pitchFamily="66" charset="-120"/>
              </a:rPr>
              <a:t>加拉太書 </a:t>
            </a:r>
            <a:r>
              <a:rPr lang="en-US" altLang="zh-TW" sz="4400" u="sng" dirty="0">
                <a:solidFill>
                  <a:schemeClr val="accent5">
                    <a:lumMod val="75000"/>
                  </a:schemeClr>
                </a:solidFill>
                <a:latin typeface="system-ui"/>
                <a:ea typeface="DFPTanLiW5-GB5" panose="03000500000000000000" pitchFamily="66" charset="-120"/>
              </a:rPr>
              <a:t>1:4-5</a:t>
            </a:r>
          </a:p>
          <a:p>
            <a:pPr marL="0" indent="0">
              <a:buNone/>
            </a:pPr>
            <a:r>
              <a:rPr lang="en-US" altLang="zh-TW" sz="4800" b="1" i="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4 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基督照我們父神的旨意，為我們的罪捨己，要救我們脫離這罪惡的世代。 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en-US" altLang="zh-TW" sz="4800" b="1" i="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5 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但願榮耀歸於神，直到永永遠遠！阿們。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10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57713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081838-7CE9-4DEB-8921-84F8B472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5">
                    <a:lumMod val="75000"/>
                  </a:schemeClr>
                </a:solidFill>
                <a:latin typeface="DFXingKaiW5-B5" panose="03000509000000000000" pitchFamily="65" charset="-120"/>
                <a:ea typeface="DFXingKaiW5-B5" panose="03000509000000000000" pitchFamily="65" charset="-120"/>
              </a:rPr>
              <a:t>福音是甚麼</a:t>
            </a:r>
            <a:r>
              <a:rPr lang="en-US" altLang="zh-TW" dirty="0">
                <a:solidFill>
                  <a:schemeClr val="accent5">
                    <a:lumMod val="75000"/>
                  </a:schemeClr>
                </a:solidFill>
                <a:latin typeface="DFXingKaiW5-B5" panose="03000509000000000000" pitchFamily="65" charset="-120"/>
                <a:ea typeface="DFXingKaiW5-B5" panose="03000509000000000000" pitchFamily="65" charset="-120"/>
              </a:rPr>
              <a:t>?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DFXingKaiW5-B5" panose="03000509000000000000" pitchFamily="65" charset="-120"/>
              <a:ea typeface="DFXingKaiW5-B5" panose="03000509000000000000" pitchFamily="65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1"/>
            <a:ext cx="10426126" cy="44078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 我們是從</a:t>
            </a:r>
            <a:r>
              <a:rPr lang="zh-TW" altLang="en-US" sz="6000" b="0" i="0" dirty="0">
                <a:solidFill>
                  <a:schemeClr val="accent2"/>
                </a:solidFill>
                <a:effectLst/>
                <a:latin typeface="DFPHeiW12-GB5" panose="020B0C00000000000000" pitchFamily="34" charset="-120"/>
                <a:ea typeface="DFPHeiW12-GB5" panose="020B0C00000000000000" pitchFamily="34" charset="-120"/>
              </a:rPr>
              <a:t>天父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而來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HeiW9-GB5" panose="020B0900000000000000" pitchFamily="34" charset="-120"/>
              <a:ea typeface="DFPHeiW9-GB5" panose="020B0900000000000000" pitchFamily="34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4800" dirty="0">
                <a:solidFill>
                  <a:schemeClr val="accent5">
                    <a:lumMod val="75000"/>
                  </a:schemeClr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 </a:t>
            </a:r>
            <a:r>
              <a:rPr lang="zh-TW" altLang="en-US" sz="6000" dirty="0">
                <a:solidFill>
                  <a:schemeClr val="accent2"/>
                </a:solidFill>
                <a:latin typeface="DFPHeiW12-GB5" panose="020B0C00000000000000" pitchFamily="34" charset="-120"/>
                <a:ea typeface="DFPHeiW12-GB5" panose="020B0C00000000000000" pitchFamily="34" charset="-120"/>
              </a:rPr>
              <a:t>罪</a:t>
            </a:r>
            <a:r>
              <a:rPr lang="zh-TW" altLang="en-US" sz="4800" dirty="0">
                <a:solidFill>
                  <a:schemeClr val="accent5">
                    <a:lumMod val="75000"/>
                  </a:schemeClr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使我們與父隔絕</a:t>
            </a:r>
            <a:endParaRPr lang="en-US" altLang="zh-TW" sz="4800" dirty="0">
              <a:solidFill>
                <a:schemeClr val="accent5">
                  <a:lumMod val="75000"/>
                </a:schemeClr>
              </a:solidFill>
              <a:latin typeface="DFPHeiW9-GB5" panose="020B0900000000000000" pitchFamily="34" charset="-120"/>
              <a:ea typeface="DFPHeiW9-GB5" panose="020B0900000000000000" pitchFamily="34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 </a:t>
            </a:r>
            <a:r>
              <a:rPr lang="zh-TW" altLang="en-US" sz="6000" b="0" i="0" dirty="0">
                <a:solidFill>
                  <a:schemeClr val="accent2"/>
                </a:solidFill>
                <a:effectLst/>
                <a:latin typeface="DFPHeiW12-GB5" panose="020B0C00000000000000" pitchFamily="34" charset="-120"/>
                <a:ea typeface="DFPHeiW12-GB5" panose="020B0C00000000000000" pitchFamily="34" charset="-120"/>
              </a:rPr>
              <a:t>基督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為我們而捨己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HeiW9-GB5" panose="020B0900000000000000" pitchFamily="34" charset="-120"/>
              <a:ea typeface="DFPHeiW9-GB5" panose="020B0900000000000000" pitchFamily="34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4800" dirty="0">
                <a:solidFill>
                  <a:schemeClr val="accent5">
                    <a:lumMod val="75000"/>
                  </a:schemeClr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 我們</a:t>
            </a:r>
            <a:r>
              <a:rPr lang="zh-TW" altLang="en-US" sz="6000" dirty="0">
                <a:solidFill>
                  <a:schemeClr val="accent2"/>
                </a:solidFill>
                <a:latin typeface="DFPHeiW12-GB5" panose="020B0C00000000000000" pitchFamily="34" charset="-120"/>
                <a:ea typeface="DFPHeiW12-GB5" panose="020B0C00000000000000" pitchFamily="34" charset="-120"/>
              </a:rPr>
              <a:t>恢復</a:t>
            </a:r>
            <a:r>
              <a:rPr lang="zh-TW" altLang="en-US" sz="4800" dirty="0">
                <a:solidFill>
                  <a:schemeClr val="accent5">
                    <a:lumMod val="75000"/>
                  </a:schemeClr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與父關係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HeiW9-GB5" panose="020B0900000000000000" pitchFamily="34" charset="-120"/>
              <a:ea typeface="DFPHeiW9-GB5" panose="020B0900000000000000" pitchFamily="34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11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42107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081838-7CE9-4DEB-8921-84F8B472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5">
                    <a:lumMod val="75000"/>
                  </a:schemeClr>
                </a:solidFill>
                <a:latin typeface="DFXingKaiW5-B5" panose="03000509000000000000" pitchFamily="65" charset="-120"/>
                <a:ea typeface="DFXingKaiW5-B5" panose="03000509000000000000" pitchFamily="65" charset="-120"/>
              </a:rPr>
              <a:t>福音的關鍵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DFXingKaiW5-B5" panose="03000509000000000000" pitchFamily="65" charset="-120"/>
              <a:ea typeface="DFXingKaiW5-B5" panose="03000509000000000000" pitchFamily="65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1"/>
            <a:ext cx="10426126" cy="440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u="sng" dirty="0">
                <a:solidFill>
                  <a:schemeClr val="accent5">
                    <a:lumMod val="75000"/>
                  </a:schemeClr>
                </a:solidFill>
                <a:ea typeface="DFPTanLiW5-GB5" panose="03000500000000000000" pitchFamily="66" charset="-120"/>
              </a:rPr>
              <a:t>加拉太書 </a:t>
            </a:r>
            <a:r>
              <a:rPr lang="en-US" altLang="zh-TW" sz="4800" u="sng" dirty="0">
                <a:solidFill>
                  <a:schemeClr val="accent5">
                    <a:lumMod val="75000"/>
                  </a:schemeClr>
                </a:solidFill>
                <a:ea typeface="DFPTanLiW5-GB5" panose="03000500000000000000" pitchFamily="66" charset="-120"/>
              </a:rPr>
              <a:t>2:20</a:t>
            </a:r>
          </a:p>
          <a:p>
            <a:pPr marL="0" indent="0">
              <a:buNone/>
            </a:pP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ea typeface="DFPTanLiW5-GB5" panose="03000500000000000000" pitchFamily="66" charset="-120"/>
              </a:rPr>
              <a:t>我已經與基督同釘十字架，現在活著的不再是我，乃是基督在我裡面活著。並且我如今在肉身活著，是因信神的兒子而活，祂是愛我，為我捨己。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ea typeface="DFPTanLiW5-GB5" panose="03000500000000000000" pitchFamily="66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99823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081838-7CE9-4DEB-8921-84F8B472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5">
                    <a:lumMod val="75000"/>
                  </a:schemeClr>
                </a:solidFill>
                <a:latin typeface="DFXingKaiW5-B5" panose="03000509000000000000" pitchFamily="65" charset="-120"/>
                <a:ea typeface="DFXingKaiW5-B5" panose="03000509000000000000" pitchFamily="65" charset="-120"/>
              </a:rPr>
              <a:t>福音的關鍵</a:t>
            </a:r>
            <a:r>
              <a:rPr lang="en-US" altLang="zh-TW" dirty="0">
                <a:solidFill>
                  <a:schemeClr val="accent5">
                    <a:lumMod val="75000"/>
                  </a:schemeClr>
                </a:solidFill>
                <a:latin typeface="DFXingKaiW5-B5" panose="03000509000000000000" pitchFamily="65" charset="-120"/>
                <a:ea typeface="DFXingKaiW5-B5" panose="03000509000000000000" pitchFamily="65" charset="-120"/>
              </a:rPr>
              <a:t>:</a:t>
            </a:r>
            <a:r>
              <a:rPr lang="zh-TW" altLang="en-US" sz="1000" dirty="0">
                <a:solidFill>
                  <a:schemeClr val="accent5">
                    <a:lumMod val="75000"/>
                  </a:schemeClr>
                </a:solidFill>
                <a:latin typeface="DFXingKaiW5-B5" panose="03000509000000000000" pitchFamily="65" charset="-120"/>
                <a:ea typeface="DFXingKaiW5-B5" panose="03000509000000000000" pitchFamily="65" charset="-120"/>
              </a:rPr>
              <a:t> </a:t>
            </a:r>
            <a:r>
              <a:rPr lang="zh-TW" altLang="en-US" sz="7200" dirty="0">
                <a:solidFill>
                  <a:schemeClr val="accent2"/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十字架</a:t>
            </a:r>
            <a:endParaRPr lang="en-US" dirty="0">
              <a:solidFill>
                <a:schemeClr val="accent2"/>
              </a:solidFill>
              <a:latin typeface="DFYuanW9-GB5" panose="020F0909000000000000" pitchFamily="49" charset="-120"/>
              <a:ea typeface="DFYuanW9-GB5" panose="020F09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ea typeface="DFPTanLiW5-GB5" panose="03000500000000000000" pitchFamily="66" charset="-120"/>
              </a:rPr>
              <a:t>  </a:t>
            </a:r>
            <a:r>
              <a:rPr lang="zh-TW" altLang="en-US" sz="6000" dirty="0">
                <a:solidFill>
                  <a:schemeClr val="accent5">
                    <a:lumMod val="75000"/>
                  </a:schemeClr>
                </a:solidFill>
                <a:latin typeface="DFPHeiW12-GB5" panose="020B0C00000000000000" pitchFamily="34" charset="-120"/>
                <a:ea typeface="DFPHeiW12-GB5" panose="020B0C00000000000000" pitchFamily="34" charset="-120"/>
              </a:rPr>
              <a:t>罪惡</a:t>
            </a:r>
            <a:r>
              <a:rPr lang="zh-TW" altLang="en-US" sz="4800" dirty="0">
                <a:solidFill>
                  <a:schemeClr val="accent5">
                    <a:lumMod val="75000"/>
                  </a:schemeClr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的結局</a:t>
            </a:r>
            <a:endParaRPr lang="en-US" altLang="zh-TW" sz="4800" dirty="0">
              <a:solidFill>
                <a:schemeClr val="accent5">
                  <a:lumMod val="75000"/>
                </a:schemeClr>
              </a:solidFill>
              <a:latin typeface="DFPHeiW9-GB5" panose="020B0900000000000000" pitchFamily="34" charset="-120"/>
              <a:ea typeface="DFPHeiW9-GB5" panose="020B0900000000000000" pitchFamily="34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6000" dirty="0">
                <a:solidFill>
                  <a:schemeClr val="accent2"/>
                </a:solidFill>
                <a:latin typeface="DFPHeiW12-GB5" panose="020B0C00000000000000" pitchFamily="34" charset="-120"/>
                <a:ea typeface="DFPHeiW12-GB5" panose="020B0C00000000000000" pitchFamily="34" charset="-120"/>
              </a:rPr>
              <a:t> </a:t>
            </a:r>
            <a:r>
              <a:rPr lang="zh-TW" altLang="en-US" sz="60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12-GB5" panose="020B0C00000000000000" pitchFamily="34" charset="-120"/>
                <a:ea typeface="DFPHeiW12-GB5" panose="020B0C00000000000000" pitchFamily="34" charset="-120"/>
              </a:rPr>
              <a:t>羞辱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的記號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HeiW9-GB5" panose="020B0900000000000000" pitchFamily="34" charset="-120"/>
              <a:ea typeface="DFPHeiW9-GB5" panose="020B0900000000000000" pitchFamily="34" charset="-12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HeiW9-GB5" panose="020B0900000000000000" pitchFamily="34" charset="-120"/>
              <a:ea typeface="DFPHeiW9-GB5" panose="020B0900000000000000" pitchFamily="34" charset="-12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EAB0FD-F0CD-49F7-9AE5-79FF6EA756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15432" y="1845735"/>
            <a:ext cx="4440247" cy="4023360"/>
          </a:xfrm>
        </p:spPr>
        <p:txBody>
          <a:bodyPr/>
          <a:lstStyle/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DBFBE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DB8631"/>
                </a:solidFill>
                <a:effectLst/>
                <a:uLnTx/>
                <a:uFillTx/>
                <a:latin typeface="DFPHeiW12-GB5" panose="020B0C00000000000000" pitchFamily="34" charset="-120"/>
                <a:ea typeface="DFPHeiW12-GB5" panose="020B0C00000000000000" pitchFamily="34" charset="-120"/>
                <a:cs typeface="+mn-cs"/>
              </a:rPr>
              <a:t> 救贖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PHeiW9-GB5" panose="020B0900000000000000" pitchFamily="34" charset="-120"/>
                <a:ea typeface="DFPHeiW9-GB5" panose="020B0900000000000000" pitchFamily="34" charset="-120"/>
                <a:cs typeface="+mn-cs"/>
              </a:rPr>
              <a:t>的代價</a:t>
            </a:r>
            <a:endParaRPr kumimoji="0" lang="en-US" altLang="zh-TW" sz="4800" b="0" i="0" u="none" strike="noStrike" kern="1200" cap="none" spc="0" normalizeH="0" baseline="0" noProof="0" dirty="0">
              <a:ln>
                <a:noFill/>
              </a:ln>
              <a:solidFill>
                <a:srgbClr val="927C61">
                  <a:lumMod val="75000"/>
                </a:srgbClr>
              </a:solidFill>
              <a:effectLst/>
              <a:uLnTx/>
              <a:uFillTx/>
              <a:latin typeface="DFPHeiW9-GB5" panose="020B0900000000000000" pitchFamily="34" charset="-120"/>
              <a:ea typeface="DFPHeiW9-GB5" panose="020B0900000000000000" pitchFamily="34" charset="-120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DBFBE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PHeiW9-GB5" panose="020B0900000000000000" pitchFamily="34" charset="-120"/>
                <a:ea typeface="DFPHeiW9-GB5" panose="020B0900000000000000" pitchFamily="34" charset="-120"/>
                <a:cs typeface="+mn-cs"/>
              </a:rPr>
              <a:t>  </a:t>
            </a:r>
            <a:r>
              <a:rPr kumimoji="0" lang="zh-TW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DB8631"/>
                </a:solidFill>
                <a:effectLst/>
                <a:uLnTx/>
                <a:uFillTx/>
                <a:latin typeface="DFPHeiW12-GB5" panose="020B0C00000000000000" pitchFamily="34" charset="-120"/>
                <a:ea typeface="DFPHeiW12-GB5" panose="020B0C00000000000000" pitchFamily="34" charset="-120"/>
                <a:cs typeface="+mn-cs"/>
              </a:rPr>
              <a:t>榮耀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PHeiW9-GB5" panose="020B0900000000000000" pitchFamily="34" charset="-120"/>
                <a:ea typeface="DFPHeiW9-GB5" panose="020B0900000000000000" pitchFamily="34" charset="-120"/>
                <a:cs typeface="+mn-cs"/>
              </a:rPr>
              <a:t>的顯現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13</a:t>
            </a:fld>
            <a:endParaRPr lang="en-US" sz="1400" dirty="0"/>
          </a:p>
        </p:txBody>
      </p:sp>
      <p:sp>
        <p:nvSpPr>
          <p:cNvPr id="8" name="Arrow: Striped Right 7">
            <a:extLst>
              <a:ext uri="{FF2B5EF4-FFF2-40B4-BE49-F238E27FC236}">
                <a16:creationId xmlns:a16="http://schemas.microsoft.com/office/drawing/2014/main" id="{F59AE30A-3618-4F03-A591-7EA78518EFAF}"/>
              </a:ext>
            </a:extLst>
          </p:cNvPr>
          <p:cNvSpPr/>
          <p:nvPr/>
        </p:nvSpPr>
        <p:spPr>
          <a:xfrm>
            <a:off x="5063613" y="2428568"/>
            <a:ext cx="776748" cy="7894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6EEE162-8BBF-4F93-B328-F3E26F203A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6955" y="2416278"/>
            <a:ext cx="798645" cy="84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580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1245D-D43D-4695-AD8E-E4C79BAD2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加拉太書 </a:t>
            </a:r>
            <a:r>
              <a:rPr lang="en-US" altLang="zh-TW" sz="4800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6:14</a:t>
            </a:r>
            <a:endParaRPr lang="en-US" dirty="0"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b="0" i="0" dirty="0">
                <a:solidFill>
                  <a:schemeClr val="bg1">
                    <a:lumMod val="50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但我斷不以別的誇口，只誇我們主</a:t>
            </a:r>
            <a:br>
              <a:rPr lang="en-US" altLang="zh-TW" sz="4800" b="0" i="0" dirty="0">
                <a:solidFill>
                  <a:schemeClr val="bg1">
                    <a:lumMod val="50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</a:br>
            <a:r>
              <a:rPr lang="zh-TW" altLang="en-US" sz="4800" b="0" i="0" dirty="0">
                <a:solidFill>
                  <a:schemeClr val="bg1">
                    <a:lumMod val="50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耶穌基督的十字架。</a:t>
            </a:r>
            <a:endParaRPr lang="en-US" altLang="zh-TW" sz="4800" b="0" i="0" dirty="0">
              <a:solidFill>
                <a:schemeClr val="bg1">
                  <a:lumMod val="50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5400" b="0" i="0" dirty="0">
                <a:solidFill>
                  <a:schemeClr val="accent2"/>
                </a:solidFill>
                <a:effectLst/>
                <a:latin typeface="DFPHeiW12-GB5" panose="020B0C00000000000000" pitchFamily="34" charset="-120"/>
                <a:ea typeface="DFPHeiW12-GB5" panose="020B0C00000000000000" pitchFamily="34" charset="-120"/>
              </a:rPr>
              <a:t>因這十字架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，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就我而論，世界已經釘在十字架上；就世界而論，我已經釘在十字架上。</a:t>
            </a:r>
            <a:endParaRPr lang="en-US" altLang="zh-TW" sz="54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14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11130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1245D-D43D-4695-AD8E-E4C79BAD2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XingKaiW5-B5" panose="03000500000000000000" pitchFamily="66" charset="-120"/>
                <a:ea typeface="DFPXingKaiW5-B5" panose="03000500000000000000" pitchFamily="66" charset="-120"/>
              </a:rPr>
              <a:t>越認識福音，越只誇十架</a:t>
            </a:r>
            <a:r>
              <a:rPr lang="en-US" altLang="zh-TW" dirty="0">
                <a:latin typeface="DFPXingKaiW5-B5" panose="03000500000000000000" pitchFamily="66" charset="-120"/>
                <a:ea typeface="DFPXingKaiW5-B5" panose="03000500000000000000" pitchFamily="66" charset="-120"/>
              </a:rPr>
              <a:t>:</a:t>
            </a:r>
            <a:endParaRPr lang="en-US" dirty="0"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 </a:t>
            </a: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惟靠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主十架恩典</a:t>
            </a:r>
            <a:endParaRPr lang="en-US" altLang="zh-TW" sz="5400" dirty="0">
              <a:solidFill>
                <a:schemeClr val="accent5">
                  <a:lumMod val="75000"/>
                </a:schemeClr>
              </a:solidFill>
              <a:latin typeface="DFPHeiW9-GB5" panose="020B0900000000000000" pitchFamily="34" charset="-120"/>
              <a:ea typeface="DFPHeiW9-GB5" panose="020B0900000000000000" pitchFamily="34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 世界不再挾制我</a:t>
            </a:r>
            <a:endParaRPr lang="en-US" altLang="zh-TW" sz="5400" b="0" i="0" dirty="0">
              <a:solidFill>
                <a:schemeClr val="accent5">
                  <a:lumMod val="75000"/>
                </a:schemeClr>
              </a:solidFill>
              <a:effectLst/>
              <a:latin typeface="DFPHeiW9-GB5" panose="020B0900000000000000" pitchFamily="34" charset="-120"/>
              <a:ea typeface="DFPHeiW9-GB5" panose="020B0900000000000000" pitchFamily="34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 我可享受全世界</a:t>
            </a:r>
            <a:endParaRPr lang="en-US" altLang="zh-TW" sz="5400" b="0" i="0" dirty="0">
              <a:solidFill>
                <a:schemeClr val="accent5">
                  <a:lumMod val="75000"/>
                </a:schemeClr>
              </a:solidFill>
              <a:effectLst/>
              <a:latin typeface="DFPHeiW9-GB5" panose="020B0900000000000000" pitchFamily="34" charset="-120"/>
              <a:ea typeface="DFPHeiW9-GB5" panose="020B0900000000000000" pitchFamily="34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15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8473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5FBA0-3E86-4EC2-BF34-BE85EF3D9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5">
                    <a:lumMod val="75000"/>
                  </a:schemeClr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作新造的人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A00B39-4D4E-44B1-99E7-10AED48E8E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solidFill>
                  <a:schemeClr val="accent6">
                    <a:lumMod val="75000"/>
                  </a:schemeClr>
                </a:solidFill>
                <a:latin typeface="DFXingKaiW5-B5" panose="03000509000000000000" pitchFamily="65" charset="-120"/>
                <a:ea typeface="DFXingKaiW5-B5" panose="03000509000000000000" pitchFamily="65" charset="-120"/>
              </a:rPr>
              <a:t>加拉太書 </a:t>
            </a:r>
            <a:r>
              <a:rPr lang="en-US" altLang="zh-TW" sz="4400" dirty="0">
                <a:solidFill>
                  <a:schemeClr val="accent6">
                    <a:lumMod val="75000"/>
                  </a:schemeClr>
                </a:solidFill>
                <a:latin typeface="DFXingKaiW5-B5" panose="03000509000000000000" pitchFamily="65" charset="-120"/>
                <a:ea typeface="DFXingKaiW5-B5" panose="03000509000000000000" pitchFamily="65" charset="-120"/>
              </a:rPr>
              <a:t>6:15-18</a:t>
            </a:r>
            <a:endParaRPr lang="en-US" sz="4400" dirty="0">
              <a:solidFill>
                <a:schemeClr val="accent6">
                  <a:lumMod val="75000"/>
                </a:schemeClr>
              </a:solidFill>
              <a:latin typeface="DFXingKaiW5-B5" panose="03000509000000000000" pitchFamily="65" charset="-120"/>
              <a:ea typeface="DFXingKaiW5-B5" panose="03000509000000000000" pitchFamily="65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16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2490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241AE-C066-44BF-8EDA-65B4D04B6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XingKaiW5-B5" panose="03000500000000000000" pitchFamily="66" charset="-120"/>
                <a:ea typeface="DFPXingKaiW5-B5" panose="03000500000000000000" pitchFamily="66" charset="-120"/>
              </a:rPr>
              <a:t>作新造的人</a:t>
            </a:r>
            <a:endParaRPr lang="en-US" dirty="0"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699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u="sng" dirty="0">
                <a:solidFill>
                  <a:schemeClr val="accent5">
                    <a:lumMod val="75000"/>
                  </a:schemeClr>
                </a:solidFill>
                <a:ea typeface="DFPTanLiW5-GB5" panose="03000500000000000000" pitchFamily="66" charset="-120"/>
              </a:rPr>
              <a:t>加拉太書 </a:t>
            </a:r>
            <a:r>
              <a:rPr lang="en-US" altLang="zh-TW" sz="4800" u="sng" dirty="0">
                <a:solidFill>
                  <a:schemeClr val="accent5">
                    <a:lumMod val="75000"/>
                  </a:schemeClr>
                </a:solidFill>
                <a:ea typeface="DFPTanLiW5-GB5" panose="03000500000000000000" pitchFamily="66" charset="-120"/>
              </a:rPr>
              <a:t>6:15</a:t>
            </a:r>
            <a:br>
              <a:rPr lang="en-US" altLang="zh-TW" sz="4800" u="sng" dirty="0">
                <a:solidFill>
                  <a:schemeClr val="accent5">
                    <a:lumMod val="75000"/>
                  </a:schemeClr>
                </a:solidFill>
                <a:ea typeface="DFPTanLiW5-GB5" panose="03000500000000000000" pitchFamily="66" charset="-120"/>
              </a:rPr>
            </a:b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ea typeface="DFPTanLiW5-GB5" panose="03000500000000000000" pitchFamily="66" charset="-120"/>
              </a:rPr>
              <a:t>受割禮不受割禮都無關緊要，</a:t>
            </a:r>
            <a:br>
              <a:rPr lang="en-US" altLang="zh-TW" sz="4800" b="0" i="0" dirty="0">
                <a:solidFill>
                  <a:schemeClr val="accent5">
                    <a:lumMod val="75000"/>
                  </a:schemeClr>
                </a:solidFill>
                <a:effectLst/>
                <a:ea typeface="DFPTanLiW5-GB5" panose="03000500000000000000" pitchFamily="66" charset="-120"/>
              </a:rPr>
            </a:b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ea typeface="DFPTanLiW5-GB5" panose="03000500000000000000" pitchFamily="66" charset="-120"/>
              </a:rPr>
              <a:t>要緊的就是作新造的人。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ea typeface="DFPTanLiW5-GB5" panose="03000500000000000000" pitchFamily="66" charset="-120"/>
            </a:endParaRPr>
          </a:p>
          <a:p>
            <a:pPr marL="0" indent="0">
              <a:buNone/>
            </a:pPr>
            <a:endParaRPr lang="en-US" altLang="zh-TW" sz="5400" b="0" i="0" dirty="0">
              <a:solidFill>
                <a:schemeClr val="accent5">
                  <a:lumMod val="75000"/>
                </a:schemeClr>
              </a:solidFill>
              <a:effectLst/>
              <a:latin typeface="DFPHeiW9-GB5" panose="020B0900000000000000" pitchFamily="34" charset="-120"/>
              <a:ea typeface="DFPHeiW9-GB5" panose="020B0900000000000000" pitchFamily="34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17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09911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241AE-C066-44BF-8EDA-65B4D04B6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XingKaiW5-B5" panose="03000500000000000000" pitchFamily="66" charset="-120"/>
                <a:ea typeface="DFPXingKaiW5-B5" panose="03000500000000000000" pitchFamily="66" charset="-120"/>
              </a:rPr>
              <a:t>作新造的人</a:t>
            </a:r>
            <a:endParaRPr lang="en-US" dirty="0"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699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u="sng" dirty="0">
                <a:solidFill>
                  <a:schemeClr val="accent5">
                    <a:lumMod val="75000"/>
                  </a:schemeClr>
                </a:solidFill>
                <a:ea typeface="DFPTanLiW5-GB5" panose="03000500000000000000" pitchFamily="66" charset="-120"/>
              </a:rPr>
              <a:t>加拉太書 </a:t>
            </a:r>
            <a:r>
              <a:rPr lang="en-US" altLang="zh-TW" sz="4800" u="sng" dirty="0">
                <a:solidFill>
                  <a:schemeClr val="accent5">
                    <a:lumMod val="75000"/>
                  </a:schemeClr>
                </a:solidFill>
                <a:ea typeface="DFPTanLiW5-GB5" panose="03000500000000000000" pitchFamily="66" charset="-120"/>
              </a:rPr>
              <a:t>6:15</a:t>
            </a:r>
            <a:br>
              <a:rPr lang="en-US" altLang="zh-TW" sz="4800" u="sng" dirty="0">
                <a:solidFill>
                  <a:schemeClr val="accent5">
                    <a:lumMod val="75000"/>
                  </a:schemeClr>
                </a:solidFill>
                <a:ea typeface="DFPTanLiW5-GB5" panose="03000500000000000000" pitchFamily="66" charset="-120"/>
              </a:rPr>
            </a:b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ea typeface="DFPTanLiW5-GB5" panose="03000500000000000000" pitchFamily="66" charset="-120"/>
              </a:rPr>
              <a:t>受割禮不受割禮都無關緊要，</a:t>
            </a:r>
            <a:br>
              <a:rPr lang="en-US" altLang="zh-TW" sz="4800" b="0" i="0" dirty="0">
                <a:solidFill>
                  <a:schemeClr val="accent5">
                    <a:lumMod val="75000"/>
                  </a:schemeClr>
                </a:solidFill>
                <a:effectLst/>
                <a:ea typeface="DFPTanLiW5-GB5" panose="03000500000000000000" pitchFamily="66" charset="-120"/>
              </a:rPr>
            </a:b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ea typeface="DFPTanLiW5-GB5" panose="03000500000000000000" pitchFamily="66" charset="-120"/>
              </a:rPr>
              <a:t>要緊的就是作新造的人。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ea typeface="DFPTanLiW5-GB5" panose="03000500000000000000" pitchFamily="66" charset="-120"/>
              </a:rPr>
              <a:t>原來在基督耶穌裡，受割禮不受割禮全無功效，唯獨使人生發仁愛的信心才有功效 </a:t>
            </a:r>
            <a:r>
              <a:rPr lang="en-US" altLang="zh-TW" sz="4800" b="0" i="0" dirty="0">
                <a:solidFill>
                  <a:schemeClr val="accent5">
                    <a:lumMod val="75000"/>
                  </a:schemeClr>
                </a:solidFill>
                <a:effectLst/>
                <a:ea typeface="DFPTanLiW5-GB5" panose="03000500000000000000" pitchFamily="66" charset="-120"/>
              </a:rPr>
              <a:t>(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ea typeface="DFPTanLiW5-GB5" panose="03000500000000000000" pitchFamily="66" charset="-120"/>
              </a:rPr>
              <a:t>加 </a:t>
            </a:r>
            <a:r>
              <a:rPr lang="en-US" altLang="zh-TW" sz="4800" b="0" i="0" dirty="0">
                <a:solidFill>
                  <a:schemeClr val="accent5">
                    <a:lumMod val="75000"/>
                  </a:schemeClr>
                </a:solidFill>
                <a:effectLst/>
                <a:ea typeface="DFPTanLiW5-GB5" panose="03000500000000000000" pitchFamily="66" charset="-120"/>
              </a:rPr>
              <a:t>5:6)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ea typeface="DFPTanLiW5-GB5" panose="03000500000000000000" pitchFamily="66" charset="-120"/>
              </a:rPr>
              <a:t>。 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ea typeface="DFPTanLiW5-GB5" panose="03000500000000000000" pitchFamily="66" charset="-120"/>
            </a:endParaRPr>
          </a:p>
          <a:p>
            <a:pPr marL="0" indent="0">
              <a:buNone/>
            </a:pPr>
            <a:endParaRPr lang="en-US" altLang="zh-TW" sz="5400" b="0" i="0" dirty="0">
              <a:solidFill>
                <a:schemeClr val="accent5">
                  <a:lumMod val="75000"/>
                </a:schemeClr>
              </a:solidFill>
              <a:effectLst/>
              <a:latin typeface="DFPHeiW9-GB5" panose="020B0900000000000000" pitchFamily="34" charset="-120"/>
              <a:ea typeface="DFPHeiW9-GB5" panose="020B0900000000000000" pitchFamily="34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18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70372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51763-9092-4A38-84B5-003CADEB7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marR="0" lvl="0" indent="-3429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dirty="0">
                <a:latin typeface="DFPXingKaiW5-B5" panose="03000500000000000000" pitchFamily="66" charset="-120"/>
                <a:ea typeface="DFPXingKaiW5-B5" panose="03000500000000000000" pitchFamily="66" charset="-120"/>
              </a:rPr>
              <a:t>有平安和憐憫的新人</a:t>
            </a:r>
            <a:endParaRPr lang="en-US" dirty="0"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0" lang="zh-TW" altLang="en-US" sz="4800" b="0" i="0" u="sng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DFPTanLiW5-GB5" panose="03000500000000000000" pitchFamily="66" charset="-120"/>
                <a:cs typeface="+mn-cs"/>
              </a:rPr>
              <a:t>加拉太書 </a:t>
            </a:r>
            <a:r>
              <a:rPr kumimoji="0" lang="en-US" altLang="zh-TW" sz="4800" b="0" i="0" u="sng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DFPTanLiW5-GB5" panose="03000500000000000000" pitchFamily="66" charset="-120"/>
                <a:cs typeface="+mn-cs"/>
              </a:rPr>
              <a:t>6:16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凡照此理而行的，願平安、憐憫加給他們和神的</a:t>
            </a:r>
            <a:r>
              <a:rPr lang="zh-TW" altLang="en-US" sz="4800" b="0" i="0" u="sng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以色列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民！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endParaRPr lang="en-US" altLang="zh-TW" sz="5400" b="0" i="0" dirty="0">
              <a:solidFill>
                <a:schemeClr val="accent5">
                  <a:lumMod val="75000"/>
                </a:schemeClr>
              </a:solidFill>
              <a:effectLst/>
              <a:latin typeface="DFPHeiW9-GB5" panose="020B0900000000000000" pitchFamily="34" charset="-120"/>
              <a:ea typeface="DFPHeiW9-GB5" panose="020B0900000000000000" pitchFamily="34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19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5375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081838-7CE9-4DEB-8921-84F8B472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福音回答的三個問題</a:t>
            </a:r>
            <a:r>
              <a:rPr lang="en-US" altLang="zh-TW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: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1"/>
            <a:ext cx="10426126" cy="44078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sz="4800" b="0" i="0" dirty="0">
                <a:solidFill>
                  <a:schemeClr val="tx1"/>
                </a:solidFill>
                <a:effectLst/>
                <a:latin typeface="DFLiShuW7-B5" panose="03000709000000000000" pitchFamily="65" charset="-120"/>
                <a:ea typeface="DFLiShuW7-B5" panose="03000709000000000000" pitchFamily="65" charset="-120"/>
              </a:rPr>
              <a:t> </a:t>
            </a: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YuanUBold-B5" panose="020F0C09000000000000" pitchFamily="49" charset="-120"/>
                <a:ea typeface="DFYuanUBold-B5" panose="020F0C09000000000000" pitchFamily="49" charset="-120"/>
              </a:rPr>
              <a:t>是我嗎</a:t>
            </a:r>
            <a:r>
              <a:rPr lang="en-US" altLang="zh-TW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YuanUBold-B5" panose="020F0C09000000000000" pitchFamily="49" charset="-120"/>
                <a:ea typeface="DFYuanUBold-B5" panose="020F0C09000000000000" pitchFamily="49" charset="-120"/>
              </a:rPr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YuanUBold-B5" panose="020F0C09000000000000" pitchFamily="49" charset="-120"/>
                <a:ea typeface="DFYuanUBold-B5" panose="020F0C09000000000000" pitchFamily="49" charset="-120"/>
              </a:rPr>
              <a:t> 我是誰</a:t>
            </a:r>
            <a:r>
              <a:rPr lang="en-US" altLang="zh-TW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YuanUBold-B5" panose="020F0C09000000000000" pitchFamily="49" charset="-120"/>
                <a:ea typeface="DFYuanUBold-B5" panose="020F0C09000000000000" pitchFamily="49" charset="-120"/>
              </a:rPr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UBold-B5" panose="020F0C09000000000000" pitchFamily="49" charset="-120"/>
                <a:ea typeface="DFYuanUBold-B5" panose="020F0C09000000000000" pitchFamily="49" charset="-120"/>
              </a:rPr>
              <a:t> 憑什麼</a:t>
            </a:r>
            <a:r>
              <a:rPr lang="en-US" altLang="zh-TW" sz="5400" dirty="0">
                <a:solidFill>
                  <a:schemeClr val="accent5">
                    <a:lumMod val="75000"/>
                  </a:schemeClr>
                </a:solidFill>
                <a:latin typeface="DFYuanUBold-B5" panose="020F0C09000000000000" pitchFamily="49" charset="-120"/>
                <a:ea typeface="DFYuanUBold-B5" panose="020F0C09000000000000" pitchFamily="49" charset="-120"/>
              </a:rPr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YuanUBold-B5" panose="020F0C09000000000000" pitchFamily="49" charset="-120"/>
                <a:ea typeface="DFYuanUBold-B5" panose="020F0C09000000000000" pitchFamily="49" charset="-120"/>
              </a:rPr>
              <a:t> </a:t>
            </a:r>
            <a:r>
              <a:rPr lang="zh-TW" altLang="en-US" sz="5400" b="0" i="0" dirty="0">
                <a:solidFill>
                  <a:schemeClr val="accent2"/>
                </a:solidFill>
                <a:effectLst/>
                <a:latin typeface="DFPHeiW12-GB5" panose="020B0C00000000000000" pitchFamily="34" charset="-120"/>
                <a:ea typeface="DFPHeiW12-GB5" panose="020B0C00000000000000" pitchFamily="34" charset="-120"/>
              </a:rPr>
              <a:t>福音突破了</a:t>
            </a:r>
            <a:r>
              <a:rPr lang="en-US" altLang="zh-TW" sz="7200" b="0" i="0" dirty="0">
                <a:solidFill>
                  <a:schemeClr val="accent2"/>
                </a:solidFill>
                <a:effectLst/>
                <a:latin typeface="DFPHeiW12-GB5" panose="020B0C00000000000000" pitchFamily="34" charset="-120"/>
                <a:ea typeface="DFPHeiW12-GB5" panose="020B0C00000000000000" pitchFamily="34" charset="-120"/>
              </a:rPr>
              <a:t>『</a:t>
            </a:r>
            <a:r>
              <a:rPr lang="zh-TW" altLang="en-US" sz="7200" b="0" i="0" dirty="0">
                <a:solidFill>
                  <a:schemeClr val="accent2"/>
                </a:solidFill>
                <a:effectLst/>
                <a:latin typeface="DFPHeiW12-GB5" panose="020B0C00000000000000" pitchFamily="34" charset="-120"/>
                <a:ea typeface="DFPHeiW12-GB5" panose="020B0C00000000000000" pitchFamily="34" charset="-120"/>
              </a:rPr>
              <a:t>我</a:t>
            </a:r>
            <a:r>
              <a:rPr lang="en-US" altLang="zh-TW" sz="7200" b="0" i="0" dirty="0">
                <a:solidFill>
                  <a:schemeClr val="accent2"/>
                </a:solidFill>
                <a:effectLst/>
                <a:latin typeface="DFPHeiW12-GB5" panose="020B0C00000000000000" pitchFamily="34" charset="-120"/>
                <a:ea typeface="DFPHeiW12-GB5" panose="020B0C00000000000000" pitchFamily="34" charset="-120"/>
              </a:rPr>
              <a:t>』</a:t>
            </a:r>
            <a:r>
              <a:rPr lang="zh-TW" altLang="en-US" sz="5400" b="0" i="0" dirty="0">
                <a:solidFill>
                  <a:schemeClr val="accent2"/>
                </a:solidFill>
                <a:effectLst/>
                <a:latin typeface="DFPHeiW12-GB5" panose="020B0C00000000000000" pitchFamily="34" charset="-120"/>
                <a:ea typeface="DFPHeiW12-GB5" panose="020B0C00000000000000" pitchFamily="34" charset="-120"/>
              </a:rPr>
              <a:t>的障礙</a:t>
            </a:r>
            <a:endParaRPr lang="en-US" altLang="zh-TW" sz="5400" b="0" i="0" dirty="0">
              <a:solidFill>
                <a:schemeClr val="accent2"/>
              </a:solidFill>
              <a:effectLst/>
              <a:latin typeface="DFPHeiW12-GB5" panose="020B0C00000000000000" pitchFamily="34" charset="-120"/>
              <a:ea typeface="DFPHeiW12-GB5" panose="020B0C00000000000000" pitchFamily="34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98339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1D07B-75E7-4FE9-96FF-B678547FB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XingKaiW5-B5" panose="03000500000000000000" pitchFamily="66" charset="-120"/>
                <a:ea typeface="DFPXingKaiW5-B5" panose="03000500000000000000" pitchFamily="66" charset="-120"/>
              </a:rPr>
              <a:t>帶著耶穌的印記的新人</a:t>
            </a:r>
            <a:endParaRPr lang="en-US" dirty="0"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DBFBE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zh-TW" altLang="en-US" sz="4800" b="0" i="0" u="sng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DFPTanLiW5-GB5" panose="03000500000000000000" pitchFamily="66" charset="-120"/>
                <a:cs typeface="+mn-cs"/>
              </a:rPr>
              <a:t>加拉太書 </a:t>
            </a:r>
            <a:r>
              <a:rPr kumimoji="0" lang="en-US" altLang="zh-TW" sz="4800" b="0" i="0" u="sng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DFPTanLiW5-GB5" panose="03000500000000000000" pitchFamily="66" charset="-120"/>
                <a:cs typeface="+mn-cs"/>
              </a:rPr>
              <a:t>6:17</a:t>
            </a:r>
            <a:endParaRPr kumimoji="0" lang="en-US" altLang="zh-TW" sz="4800" b="0" i="0" u="none" strike="noStrike" kern="1200" cap="none" spc="0" normalizeH="0" baseline="0" noProof="0" dirty="0">
              <a:ln>
                <a:noFill/>
              </a:ln>
              <a:solidFill>
                <a:srgbClr val="927C61">
                  <a:lumMod val="75000"/>
                </a:srgbClr>
              </a:solidFill>
              <a:effectLst/>
              <a:uLnTx/>
              <a:uFillTx/>
              <a:latin typeface="DFPTanLiW5-GB5" panose="03000500000000000000" pitchFamily="66" charset="-120"/>
              <a:ea typeface="DFPTanLiW5-GB5" panose="03000500000000000000" pitchFamily="66" charset="-120"/>
              <a:cs typeface="+mn-cs"/>
            </a:endParaRPr>
          </a:p>
          <a:p>
            <a:pPr marL="0" indent="0" algn="l">
              <a:buNone/>
            </a:pP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從今以後，人都不要攪擾我，</a:t>
            </a:r>
            <a:br>
              <a:rPr lang="en-US" altLang="zh-TW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</a:b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因為我身上帶著耶穌的印記。</a:t>
            </a:r>
          </a:p>
          <a:p>
            <a:pPr marL="0" indent="0">
              <a:buNone/>
            </a:pPr>
            <a:endParaRPr lang="en-US" altLang="zh-TW" sz="5400" b="0" i="0" dirty="0">
              <a:solidFill>
                <a:schemeClr val="accent5">
                  <a:lumMod val="75000"/>
                </a:schemeClr>
              </a:solidFill>
              <a:effectLst/>
              <a:latin typeface="DFPHeiW9-GB5" panose="020B0900000000000000" pitchFamily="34" charset="-120"/>
              <a:ea typeface="DFPHeiW9-GB5" panose="020B0900000000000000" pitchFamily="34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20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813485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964AB-2356-4CF5-90E8-D0A9A00B0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XingKaiW5-B5" panose="03000500000000000000" pitchFamily="66" charset="-120"/>
                <a:ea typeface="DFPXingKaiW5-B5" panose="03000500000000000000" pitchFamily="66" charset="-120"/>
              </a:rPr>
              <a:t>主耶穌的恩常在的新人</a:t>
            </a:r>
            <a:endParaRPr lang="en-US" dirty="0"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DBFBE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zh-TW" altLang="en-US" sz="4800" b="0" i="0" u="sng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DFPTanLiW5-GB5" panose="03000500000000000000" pitchFamily="66" charset="-120"/>
                <a:cs typeface="+mn-cs"/>
              </a:rPr>
              <a:t>加拉太書 </a:t>
            </a:r>
            <a:r>
              <a:rPr kumimoji="0" lang="en-US" altLang="zh-TW" sz="4800" b="0" i="0" u="sng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DFPTanLiW5-GB5" panose="03000500000000000000" pitchFamily="66" charset="-120"/>
                <a:cs typeface="+mn-cs"/>
              </a:rPr>
              <a:t>6:18</a:t>
            </a:r>
            <a:endParaRPr kumimoji="0" lang="en-US" altLang="zh-TW" sz="4800" b="0" i="0" u="none" strike="noStrike" kern="1200" cap="none" spc="0" normalizeH="0" baseline="0" noProof="0" dirty="0">
              <a:ln>
                <a:noFill/>
              </a:ln>
              <a:solidFill>
                <a:srgbClr val="927C61">
                  <a:lumMod val="75000"/>
                </a:srgbClr>
              </a:solidFill>
              <a:effectLst/>
              <a:uLnTx/>
              <a:uFillTx/>
              <a:latin typeface="DFPTanLiW5-GB5" panose="03000500000000000000" pitchFamily="66" charset="-120"/>
              <a:ea typeface="DFPTanLiW5-GB5" panose="03000500000000000000" pitchFamily="66" charset="-120"/>
              <a:cs typeface="+mn-cs"/>
            </a:endParaRPr>
          </a:p>
          <a:p>
            <a:pPr marL="0" indent="0" algn="l">
              <a:buNone/>
            </a:pP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弟兄們，願我主耶穌基督的恩</a:t>
            </a:r>
            <a:br>
              <a:rPr lang="en-US" altLang="zh-TW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</a:b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常在你們心裡！阿們。</a:t>
            </a:r>
          </a:p>
          <a:p>
            <a:pPr marL="0" indent="0">
              <a:buNone/>
            </a:pPr>
            <a:endParaRPr lang="en-US" altLang="zh-TW" sz="5400" b="0" i="0" dirty="0">
              <a:solidFill>
                <a:schemeClr val="accent5">
                  <a:lumMod val="75000"/>
                </a:schemeClr>
              </a:solidFill>
              <a:effectLst/>
              <a:latin typeface="DFPHeiW9-GB5" panose="020B0900000000000000" pitchFamily="34" charset="-120"/>
              <a:ea typeface="DFPHeiW9-GB5" panose="020B0900000000000000" pitchFamily="34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21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292465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964AB-2356-4CF5-90E8-D0A9A00B0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XingKaiW5-B5" panose="03000500000000000000" pitchFamily="66" charset="-120"/>
                <a:ea typeface="DFPXingKaiW5-B5" panose="03000500000000000000" pitchFamily="66" charset="-120"/>
              </a:rPr>
              <a:t>作新造的人</a:t>
            </a:r>
            <a:endParaRPr lang="en-US" dirty="0"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 擁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有</a:t>
            </a:r>
            <a:r>
              <a:rPr lang="zh-TW" altLang="en-US" sz="6600" dirty="0">
                <a:solidFill>
                  <a:schemeClr val="accent2"/>
                </a:solidFill>
                <a:latin typeface="DFPYuanW9-GB5" panose="020F0900000000000000" pitchFamily="34" charset="-120"/>
                <a:ea typeface="DFPYuanW9-GB5" panose="020F0900000000000000" pitchFamily="34" charset="-120"/>
              </a:rPr>
              <a:t>平安和憐憫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的新人</a:t>
            </a:r>
            <a:endParaRPr lang="en-US" altLang="zh-TW" sz="5400" dirty="0">
              <a:solidFill>
                <a:schemeClr val="accent5">
                  <a:lumMod val="75000"/>
                </a:schemeClr>
              </a:solidFill>
              <a:latin typeface="DFPHeiW9-GB5" panose="020B0900000000000000" pitchFamily="34" charset="-120"/>
              <a:ea typeface="DFPHeiW9-GB5" panose="020B0900000000000000" pitchFamily="34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 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帶著</a:t>
            </a:r>
            <a:r>
              <a:rPr lang="zh-TW" altLang="en-US" sz="6600" dirty="0">
                <a:solidFill>
                  <a:schemeClr val="accent2"/>
                </a:solidFill>
                <a:latin typeface="DFPYuanW9-GB5" panose="020F0900000000000000" pitchFamily="34" charset="-120"/>
                <a:ea typeface="DFPYuanW9-GB5" panose="020F0900000000000000" pitchFamily="34" charset="-120"/>
              </a:rPr>
              <a:t>耶穌的印記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的新人</a:t>
            </a:r>
            <a:endParaRPr lang="en-US" altLang="zh-TW" sz="5400" dirty="0">
              <a:solidFill>
                <a:schemeClr val="accent5">
                  <a:lumMod val="75000"/>
                </a:schemeClr>
              </a:solidFill>
              <a:latin typeface="DFPHeiW9-GB5" panose="020B0900000000000000" pitchFamily="34" charset="-120"/>
              <a:ea typeface="DFPHeiW9-GB5" panose="020B0900000000000000" pitchFamily="34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 </a:t>
            </a:r>
            <a:r>
              <a:rPr lang="zh-TW" altLang="en-US" sz="6600" b="0" i="0" dirty="0">
                <a:solidFill>
                  <a:schemeClr val="accent2"/>
                </a:solidFill>
                <a:effectLst/>
                <a:latin typeface="DFPYuanW9-GB5" panose="020F0900000000000000" pitchFamily="34" charset="-120"/>
                <a:ea typeface="DFPYuanW9-GB5" panose="020F0900000000000000" pitchFamily="34" charset="-120"/>
              </a:rPr>
              <a:t>主耶穌的恩</a:t>
            </a: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常在的新人</a:t>
            </a:r>
            <a:endParaRPr lang="en-US" altLang="zh-TW" sz="5400" b="0" i="0" dirty="0">
              <a:solidFill>
                <a:schemeClr val="accent5">
                  <a:lumMod val="75000"/>
                </a:schemeClr>
              </a:solidFill>
              <a:effectLst/>
              <a:latin typeface="DFPHeiW9-GB5" panose="020B0900000000000000" pitchFamily="34" charset="-120"/>
              <a:ea typeface="DFPHeiW9-GB5" panose="020B0900000000000000" pitchFamily="34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22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435014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241AE-C066-44BF-8EDA-65B4D04B6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dirty="0">
                <a:solidFill>
                  <a:schemeClr val="accent2"/>
                </a:solidFill>
                <a:latin typeface="DFPYuanW9-GB5" panose="020F0900000000000000" pitchFamily="34" charset="-120"/>
                <a:ea typeface="DFPYuanW9-GB5" panose="020F0900000000000000" pitchFamily="34" charset="-120"/>
              </a:rPr>
              <a:t>委身基督</a:t>
            </a:r>
            <a:r>
              <a:rPr lang="zh-TW" altLang="en-US" dirty="0">
                <a:latin typeface="DFPXingKaiW5-B5" panose="03000500000000000000" pitchFamily="66" charset="-120"/>
                <a:ea typeface="DFPXingKaiW5-B5" panose="03000500000000000000" pitchFamily="66" charset="-120"/>
              </a:rPr>
              <a:t>，作新造的人</a:t>
            </a:r>
            <a:r>
              <a:rPr lang="en-US" altLang="zh-TW" dirty="0">
                <a:latin typeface="DFPXingKaiW5-B5" panose="03000500000000000000" pitchFamily="66" charset="-120"/>
                <a:ea typeface="DFPXingKaiW5-B5" panose="03000500000000000000" pitchFamily="66" charset="-120"/>
              </a:rPr>
              <a:t>:</a:t>
            </a:r>
            <a:endParaRPr lang="en-US" dirty="0"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u="sng" dirty="0">
                <a:solidFill>
                  <a:schemeClr val="accent5">
                    <a:lumMod val="75000"/>
                  </a:schemeClr>
                </a:solidFill>
                <a:latin typeface="DFPTanLiW5-GB5" panose="03000500000000000000" pitchFamily="66" charset="-120"/>
                <a:ea typeface="DFPTanLiW5-GB5" panose="03000500000000000000" pitchFamily="66" charset="-120"/>
              </a:rPr>
              <a:t>加拉太書 </a:t>
            </a:r>
            <a:r>
              <a:rPr lang="en-US" altLang="zh-TW" sz="4800" u="sng" dirty="0">
                <a:solidFill>
                  <a:schemeClr val="accent5">
                    <a:lumMod val="75000"/>
                  </a:schemeClr>
                </a:solidFill>
                <a:latin typeface="DFPTanLiW5-GB5" panose="03000500000000000000" pitchFamily="66" charset="-120"/>
                <a:ea typeface="DFPTanLiW5-GB5" panose="03000500000000000000" pitchFamily="66" charset="-120"/>
              </a:rPr>
              <a:t>5:25</a:t>
            </a:r>
            <a:endParaRPr lang="en-US" altLang="zh-TW" sz="4800" b="0" i="0" u="sng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我們若是靠聖靈得生，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就當靠聖靈行事。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23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5674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241AE-C066-44BF-8EDA-65B4D04B6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z="6000" b="0" i="0" u="none" strike="noStrike" kern="1200" cap="none" spc="-50" normalizeH="0" baseline="0" noProof="0" dirty="0">
                <a:ln>
                  <a:noFill/>
                </a:ln>
                <a:solidFill>
                  <a:srgbClr val="DB8631"/>
                </a:solidFill>
                <a:effectLst/>
                <a:uLnTx/>
                <a:uFillTx/>
                <a:latin typeface="DFPYuanW9-GB5" panose="020F0900000000000000" pitchFamily="34" charset="-120"/>
                <a:ea typeface="DFPYuanW9-GB5" panose="020F0900000000000000" pitchFamily="34" charset="-120"/>
                <a:cs typeface="+mj-cs"/>
              </a:rPr>
              <a:t>委身基督</a:t>
            </a:r>
            <a:r>
              <a:rPr kumimoji="0" lang="zh-TW" altLang="en-US" sz="48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DFPXingKaiW5-B5" panose="03000500000000000000" pitchFamily="66" charset="-120"/>
                <a:ea typeface="DFPXingKaiW5-B5" panose="03000500000000000000" pitchFamily="66" charset="-120"/>
                <a:cs typeface="+mj-cs"/>
              </a:rPr>
              <a:t>，</a:t>
            </a:r>
            <a:r>
              <a:rPr lang="zh-TW" altLang="en-US" dirty="0">
                <a:latin typeface="DFPXingKaiW5-B5" panose="03000500000000000000" pitchFamily="66" charset="-120"/>
                <a:ea typeface="DFPXingKaiW5-B5" panose="03000500000000000000" pitchFamily="66" charset="-120"/>
              </a:rPr>
              <a:t>作新造的人</a:t>
            </a:r>
            <a:r>
              <a:rPr lang="en-US" altLang="zh-TW" dirty="0">
                <a:latin typeface="DFPXingKaiW5-B5" panose="03000500000000000000" pitchFamily="66" charset="-120"/>
                <a:ea typeface="DFPXingKaiW5-B5" panose="03000500000000000000" pitchFamily="66" charset="-120"/>
              </a:rPr>
              <a:t>:</a:t>
            </a:r>
            <a:endParaRPr lang="en-US" dirty="0"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u="sng" dirty="0">
                <a:solidFill>
                  <a:schemeClr val="accent5">
                    <a:lumMod val="75000"/>
                  </a:schemeClr>
                </a:solidFill>
                <a:latin typeface="DFPTanLiW5-GB5" panose="03000500000000000000" pitchFamily="66" charset="-120"/>
                <a:ea typeface="DFPTanLiW5-GB5" panose="03000500000000000000" pitchFamily="66" charset="-120"/>
              </a:rPr>
              <a:t>加拉太書 </a:t>
            </a:r>
            <a:r>
              <a:rPr lang="en-US" altLang="zh-TW" sz="4800" u="sng" dirty="0">
                <a:solidFill>
                  <a:schemeClr val="accent5">
                    <a:lumMod val="75000"/>
                  </a:schemeClr>
                </a:solidFill>
                <a:latin typeface="DFPTanLiW5-GB5" panose="03000500000000000000" pitchFamily="66" charset="-120"/>
                <a:ea typeface="DFPTanLiW5-GB5" panose="03000500000000000000" pitchFamily="66" charset="-120"/>
              </a:rPr>
              <a:t>6:7-8</a:t>
            </a:r>
          </a:p>
          <a:p>
            <a:pPr marL="0" indent="0">
              <a:buNone/>
            </a:pP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不要自欺，神是輕慢不得的。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人種的是什麼，收的也是什麼。 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順著情慾撒種的，必從情慾收敗壞；順著聖靈撒種的，必從聖靈收永生。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24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230827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241AE-C066-44BF-8EDA-65B4D04B6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z="6000" b="0" i="0" u="none" strike="noStrike" kern="1200" cap="none" spc="-50" normalizeH="0" baseline="0" noProof="0" dirty="0">
                <a:ln>
                  <a:noFill/>
                </a:ln>
                <a:solidFill>
                  <a:srgbClr val="DB8631"/>
                </a:solidFill>
                <a:effectLst/>
                <a:uLnTx/>
                <a:uFillTx/>
                <a:latin typeface="DFPYuanW9-GB5" panose="020F0900000000000000" pitchFamily="34" charset="-120"/>
                <a:ea typeface="DFPYuanW9-GB5" panose="020F0900000000000000" pitchFamily="34" charset="-120"/>
                <a:cs typeface="+mj-cs"/>
              </a:rPr>
              <a:t>委身基督</a:t>
            </a:r>
            <a:r>
              <a:rPr kumimoji="0" lang="zh-TW" altLang="en-US" sz="48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DFPXingKaiW5-B5" panose="03000500000000000000" pitchFamily="66" charset="-120"/>
                <a:ea typeface="DFPXingKaiW5-B5" panose="03000500000000000000" pitchFamily="66" charset="-120"/>
                <a:cs typeface="+mj-cs"/>
              </a:rPr>
              <a:t>，</a:t>
            </a:r>
            <a:r>
              <a:rPr lang="zh-TW" altLang="en-US" dirty="0">
                <a:latin typeface="DFPXingKaiW5-B5" panose="03000500000000000000" pitchFamily="66" charset="-120"/>
                <a:ea typeface="DFPXingKaiW5-B5" panose="03000500000000000000" pitchFamily="66" charset="-120"/>
              </a:rPr>
              <a:t>作新造的人</a:t>
            </a:r>
            <a:r>
              <a:rPr lang="en-US" altLang="zh-TW" dirty="0">
                <a:latin typeface="DFPXingKaiW5-B5" panose="03000500000000000000" pitchFamily="66" charset="-120"/>
                <a:ea typeface="DFPXingKaiW5-B5" panose="03000500000000000000" pitchFamily="66" charset="-120"/>
              </a:rPr>
              <a:t>:</a:t>
            </a:r>
            <a:endParaRPr lang="en-US" dirty="0"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u="sng" dirty="0">
                <a:solidFill>
                  <a:schemeClr val="accent5">
                    <a:lumMod val="75000"/>
                  </a:schemeClr>
                </a:solidFill>
                <a:latin typeface="DFPTanLiW5-GB5" panose="03000500000000000000" pitchFamily="66" charset="-120"/>
                <a:ea typeface="DFPTanLiW5-GB5" panose="03000500000000000000" pitchFamily="66" charset="-120"/>
              </a:rPr>
              <a:t>加拉太書 </a:t>
            </a:r>
            <a:r>
              <a:rPr lang="en-US" altLang="zh-TW" sz="4800" u="sng" dirty="0">
                <a:solidFill>
                  <a:schemeClr val="accent5">
                    <a:lumMod val="75000"/>
                  </a:schemeClr>
                </a:solidFill>
                <a:latin typeface="DFPTanLiW5-GB5" panose="03000500000000000000" pitchFamily="66" charset="-120"/>
                <a:ea typeface="DFPTanLiW5-GB5" panose="03000500000000000000" pitchFamily="66" charset="-120"/>
              </a:rPr>
              <a:t>6:7-8</a:t>
            </a:r>
          </a:p>
          <a:p>
            <a:pPr marL="0" indent="0">
              <a:buNone/>
            </a:pP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我們行善不可喪志，若不灰心，</a:t>
            </a:r>
            <a:br>
              <a:rPr lang="en-US" altLang="zh-TW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</a:b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到了時候就要收成。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所以，有了機會就當向眾人行善，</a:t>
            </a:r>
            <a:br>
              <a:rPr lang="en-US" altLang="zh-TW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</a:b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向信徒一家的人更當這樣。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25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230946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241AE-C066-44BF-8EDA-65B4D04B6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latin typeface="DFPXingKaiW5-B5" panose="03000500000000000000" pitchFamily="66" charset="-120"/>
                <a:ea typeface="DFPXingKaiW5-B5" panose="03000500000000000000" pitchFamily="66" charset="-120"/>
              </a:rPr>
              <a:t>十架新人</a:t>
            </a:r>
            <a:endParaRPr lang="en-US" sz="6000" dirty="0"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730D469-4874-472B-99B6-EF459FFCC43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/>
              <a:t> 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WeiBeiW7-GB5" panose="03000709000000000000" pitchFamily="65" charset="-120"/>
                <a:ea typeface="DFWeiBeiW7-GB5" panose="03000709000000000000" pitchFamily="65" charset="-120"/>
              </a:rPr>
              <a:t>認識福音 </a:t>
            </a:r>
            <a:endParaRPr lang="en-US" altLang="zh-TW" sz="5400" dirty="0">
              <a:solidFill>
                <a:schemeClr val="accent5">
                  <a:lumMod val="75000"/>
                </a:schemeClr>
              </a:solidFill>
              <a:latin typeface="DFWeiBeiW7-GB5" panose="03000709000000000000" pitchFamily="65" charset="-120"/>
              <a:ea typeface="DFWeiBeiW7-GB5" panose="030007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PYuanW9-GB5" panose="020F0900000000000000" pitchFamily="34" charset="-120"/>
                <a:ea typeface="DFPYuanW9-GB5" panose="020F0900000000000000" pitchFamily="34" charset="-120"/>
              </a:rPr>
              <a:t> </a:t>
            </a:r>
            <a:r>
              <a:rPr lang="zh-TW" altLang="en-US" sz="5400" dirty="0">
                <a:solidFill>
                  <a:schemeClr val="accent2"/>
                </a:solidFill>
                <a:latin typeface="DFPYuanW9-GB5" panose="020F0900000000000000" pitchFamily="34" charset="-120"/>
                <a:ea typeface="DFPYuanW9-GB5" panose="020F0900000000000000" pitchFamily="34" charset="-120"/>
              </a:rPr>
              <a:t>只誇主十架</a:t>
            </a:r>
            <a:endParaRPr lang="en-US" sz="5400" dirty="0">
              <a:solidFill>
                <a:schemeClr val="accent2"/>
              </a:solidFill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BE286A0-AF8B-4C3F-BB4D-0F514AB707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WeiBeiW7-GB5" panose="03000709000000000000" pitchFamily="65" charset="-120"/>
                <a:ea typeface="DFWeiBeiW7-GB5" panose="03000709000000000000" pitchFamily="65" charset="-120"/>
              </a:rPr>
              <a:t>委身基督 </a:t>
            </a:r>
            <a:endParaRPr lang="en-US" altLang="zh-TW" sz="5400" dirty="0">
              <a:solidFill>
                <a:schemeClr val="accent5">
                  <a:lumMod val="75000"/>
                </a:schemeClr>
              </a:solidFill>
              <a:latin typeface="DFWeiBeiW7-GB5" panose="03000709000000000000" pitchFamily="65" charset="-120"/>
              <a:ea typeface="DFWeiBeiW7-GB5" panose="030007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PYuanW9-GB5" panose="020F0900000000000000" pitchFamily="34" charset="-120"/>
                <a:ea typeface="DFPYuanW9-GB5" panose="020F0900000000000000" pitchFamily="34" charset="-120"/>
              </a:rPr>
              <a:t> </a:t>
            </a:r>
            <a:r>
              <a:rPr lang="zh-TW" altLang="en-US" sz="5400" dirty="0">
                <a:solidFill>
                  <a:schemeClr val="accent2"/>
                </a:solidFill>
                <a:latin typeface="DFPYuanW9-GB5" panose="020F0900000000000000" pitchFamily="34" charset="-120"/>
                <a:ea typeface="DFPYuanW9-GB5" panose="020F0900000000000000" pitchFamily="34" charset="-120"/>
              </a:rPr>
              <a:t>作新造的人</a:t>
            </a:r>
            <a:endParaRPr lang="en-US" sz="5400" dirty="0">
              <a:solidFill>
                <a:schemeClr val="accent2"/>
              </a:solidFill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26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70876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241AE-C066-44BF-8EDA-65B4D04B6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latin typeface="DFPXingKaiW5-B5" panose="03000500000000000000" pitchFamily="66" charset="-120"/>
                <a:ea typeface="DFPXingKaiW5-B5" panose="03000500000000000000" pitchFamily="66" charset="-120"/>
              </a:rPr>
              <a:t>十架新人</a:t>
            </a:r>
            <a:endParaRPr lang="en-US" sz="6000" dirty="0"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730D469-4874-472B-99B6-EF459FFCC43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/>
              <a:t> 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WeiBeiW7-GB5" panose="03000709000000000000" pitchFamily="65" charset="-120"/>
                <a:ea typeface="DFWeiBeiW7-GB5" panose="03000709000000000000" pitchFamily="65" charset="-120"/>
              </a:rPr>
              <a:t>認識福音 </a:t>
            </a:r>
            <a:endParaRPr lang="en-US" altLang="zh-TW" sz="5400" dirty="0">
              <a:solidFill>
                <a:schemeClr val="accent5">
                  <a:lumMod val="75000"/>
                </a:schemeClr>
              </a:solidFill>
              <a:latin typeface="DFWeiBeiW7-GB5" panose="03000709000000000000" pitchFamily="65" charset="-120"/>
              <a:ea typeface="DFWeiBeiW7-GB5" panose="030007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5400" dirty="0">
              <a:solidFill>
                <a:schemeClr val="accent2"/>
              </a:solidFill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BE286A0-AF8B-4C3F-BB4D-0F514AB707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WeiBeiW7-GB5" panose="03000709000000000000" pitchFamily="65" charset="-120"/>
                <a:ea typeface="DFWeiBeiW7-GB5" panose="03000709000000000000" pitchFamily="65" charset="-120"/>
              </a:rPr>
              <a:t>委身基督 </a:t>
            </a:r>
            <a:endParaRPr lang="en-US" altLang="zh-TW" sz="5400" dirty="0">
              <a:solidFill>
                <a:schemeClr val="accent5">
                  <a:lumMod val="75000"/>
                </a:schemeClr>
              </a:solidFill>
              <a:latin typeface="DFWeiBeiW7-GB5" panose="03000709000000000000" pitchFamily="65" charset="-120"/>
              <a:ea typeface="DFWeiBeiW7-GB5" panose="03000709000000000000" pitchFamily="65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3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11515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5FBA0-3E86-4EC2-BF34-BE85EF3D9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5">
                    <a:lumMod val="75000"/>
                  </a:schemeClr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只誇主十架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A00B39-4D4E-44B1-99E7-10AED48E8E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solidFill>
                  <a:schemeClr val="accent6">
                    <a:lumMod val="75000"/>
                  </a:schemeClr>
                </a:solidFill>
                <a:latin typeface="DFPTanLiW5-GB5" panose="03000500000000000000" pitchFamily="66" charset="-120"/>
                <a:ea typeface="DFPTanLiW5-GB5" panose="03000500000000000000" pitchFamily="66" charset="-120"/>
              </a:rPr>
              <a:t>加拉太書 </a:t>
            </a:r>
            <a:r>
              <a:rPr lang="en-US" altLang="zh-TW" sz="4400" dirty="0">
                <a:solidFill>
                  <a:schemeClr val="accent6">
                    <a:lumMod val="75000"/>
                  </a:schemeClr>
                </a:solidFill>
                <a:latin typeface="DFPTanLiW5-GB5" panose="03000500000000000000" pitchFamily="66" charset="-120"/>
                <a:ea typeface="DFPTanLiW5-GB5" panose="03000500000000000000" pitchFamily="66" charset="-120"/>
              </a:rPr>
              <a:t>6:11-14</a:t>
            </a:r>
            <a:endParaRPr lang="en-US" sz="4400" dirty="0">
              <a:solidFill>
                <a:schemeClr val="accent6">
                  <a:lumMod val="75000"/>
                </a:schemeClr>
              </a:solidFill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4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58358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1245D-D43D-4695-AD8E-E4C79BAD2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加拉太書 </a:t>
            </a:r>
            <a:r>
              <a:rPr lang="en-US" altLang="zh-TW" sz="4800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6:11</a:t>
            </a:r>
            <a:endParaRPr lang="en-US" dirty="0"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請看我親手寫給你們的字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是何等地大呢！。 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3/19/2022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5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0581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1245D-D43D-4695-AD8E-E4C79BAD2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加拉太書 </a:t>
            </a:r>
            <a:r>
              <a:rPr lang="en-US" altLang="zh-TW" sz="4800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6:12-13</a:t>
            </a:r>
            <a:endParaRPr lang="en-US" dirty="0"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凡希圖外貌體面的人，都勉強你們受割禮，無非是怕自己為基督的十字架受逼迫。他們那些受割禮的，連自己也不守律法，他們願意你們受割禮，不過要藉著你們的肉體誇口。 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6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2239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1245D-D43D-4695-AD8E-E4C79BAD2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XingKaiW5-B5" panose="03000500000000000000" pitchFamily="66" charset="-120"/>
                <a:ea typeface="DFPXingKaiW5-B5" panose="03000500000000000000" pitchFamily="66" charset="-120"/>
              </a:rPr>
              <a:t>律法主義者</a:t>
            </a:r>
            <a:r>
              <a:rPr lang="en-US" altLang="zh-TW" dirty="0">
                <a:latin typeface="DFPXingKaiW5-B5" panose="03000500000000000000" pitchFamily="66" charset="-120"/>
                <a:ea typeface="DFPXingKaiW5-B5" panose="03000500000000000000" pitchFamily="66" charset="-120"/>
              </a:rPr>
              <a:t>:</a:t>
            </a:r>
            <a:endParaRPr lang="en-US" dirty="0"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 </a:t>
            </a: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希圖外貌體面</a:t>
            </a:r>
            <a:endParaRPr lang="en-US" altLang="zh-TW" sz="5400" b="0" i="0" dirty="0">
              <a:solidFill>
                <a:schemeClr val="accent5">
                  <a:lumMod val="75000"/>
                </a:schemeClr>
              </a:solidFill>
              <a:effectLst/>
              <a:latin typeface="DFPHeiW9-GB5" panose="020B0900000000000000" pitchFamily="34" charset="-120"/>
              <a:ea typeface="DFPHeiW9-GB5" panose="020B0900000000000000" pitchFamily="34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 勉強他人就範</a:t>
            </a:r>
            <a:endParaRPr lang="en-US" altLang="zh-TW" sz="5400" dirty="0">
              <a:solidFill>
                <a:schemeClr val="accent5">
                  <a:lumMod val="75000"/>
                </a:schemeClr>
              </a:solidFill>
              <a:latin typeface="DFPHeiW9-GB5" panose="020B0900000000000000" pitchFamily="34" charset="-120"/>
              <a:ea typeface="DFPHeiW9-GB5" panose="020B0900000000000000" pitchFamily="34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 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心中</a:t>
            </a: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懼怕空虛</a:t>
            </a:r>
            <a:endParaRPr lang="en-US" altLang="zh-TW" sz="5400" b="0" i="0" dirty="0">
              <a:solidFill>
                <a:schemeClr val="accent5">
                  <a:lumMod val="75000"/>
                </a:schemeClr>
              </a:solidFill>
              <a:effectLst/>
              <a:latin typeface="DFPHeiW9-GB5" panose="020B0900000000000000" pitchFamily="34" charset="-120"/>
              <a:ea typeface="DFPHeiW9-GB5" panose="020B0900000000000000" pitchFamily="34" charset="-12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66A165A-2554-43C3-A936-A92C2C98A3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7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18118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1245D-D43D-4695-AD8E-E4C79BAD2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bg1">
                    <a:lumMod val="50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律法主義者</a:t>
            </a:r>
            <a:r>
              <a:rPr lang="en-US" altLang="zh-TW" dirty="0">
                <a:solidFill>
                  <a:schemeClr val="bg1">
                    <a:lumMod val="50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:</a:t>
            </a:r>
            <a:endParaRPr lang="en-US" dirty="0">
              <a:solidFill>
                <a:schemeClr val="bg1">
                  <a:lumMod val="50000"/>
                </a:schemeClr>
              </a:solidFill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 </a:t>
            </a:r>
            <a:r>
              <a:rPr lang="zh-TW" altLang="en-US" sz="5400" b="0" i="0" dirty="0">
                <a:solidFill>
                  <a:schemeClr val="bg1">
                    <a:lumMod val="50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希圖外貌體面</a:t>
            </a:r>
            <a:endParaRPr lang="en-US" altLang="zh-TW" sz="5400" b="0" i="0" dirty="0">
              <a:solidFill>
                <a:schemeClr val="bg1">
                  <a:lumMod val="50000"/>
                </a:schemeClr>
              </a:solidFill>
              <a:effectLst/>
              <a:latin typeface="DFPHeiW9-GB5" panose="020B0900000000000000" pitchFamily="34" charset="-120"/>
              <a:ea typeface="DFPHeiW9-GB5" panose="020B0900000000000000" pitchFamily="34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solidFill>
                  <a:schemeClr val="bg1">
                    <a:lumMod val="50000"/>
                  </a:schemeClr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 勉強他人就範</a:t>
            </a:r>
            <a:endParaRPr lang="en-US" altLang="zh-TW" sz="5400" dirty="0">
              <a:solidFill>
                <a:schemeClr val="bg1">
                  <a:lumMod val="50000"/>
                </a:schemeClr>
              </a:solidFill>
              <a:latin typeface="DFPHeiW9-GB5" panose="020B0900000000000000" pitchFamily="34" charset="-120"/>
              <a:ea typeface="DFPHeiW9-GB5" panose="020B0900000000000000" pitchFamily="34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b="0" i="0" dirty="0">
                <a:solidFill>
                  <a:schemeClr val="bg1">
                    <a:lumMod val="50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 </a:t>
            </a:r>
            <a:r>
              <a:rPr lang="zh-TW" altLang="en-US" sz="5400" dirty="0">
                <a:solidFill>
                  <a:schemeClr val="bg1">
                    <a:lumMod val="50000"/>
                  </a:schemeClr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心中</a:t>
            </a:r>
            <a:r>
              <a:rPr lang="zh-TW" altLang="en-US" sz="5400" b="0" i="0" dirty="0">
                <a:solidFill>
                  <a:schemeClr val="bg1">
                    <a:lumMod val="50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懼怕空虛</a:t>
            </a:r>
            <a:endParaRPr lang="en-US" altLang="zh-TW" sz="5400" b="0" i="0" dirty="0">
              <a:solidFill>
                <a:schemeClr val="bg1">
                  <a:lumMod val="50000"/>
                </a:schemeClr>
              </a:solidFill>
              <a:effectLst/>
              <a:latin typeface="DFPHeiW9-GB5" panose="020B0900000000000000" pitchFamily="34" charset="-120"/>
              <a:ea typeface="DFPHeiW9-GB5" panose="020B0900000000000000" pitchFamily="34" charset="-12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66A165A-2554-43C3-A936-A92C2C98A3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DBFBE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PHeiW9-GB5" panose="020B0900000000000000" pitchFamily="34" charset="-120"/>
                <a:ea typeface="DFPHeiW9-GB5" panose="020B0900000000000000" pitchFamily="34" charset="-120"/>
                <a:cs typeface="+mn-cs"/>
              </a:rPr>
              <a:t> 追求外在滿足</a:t>
            </a:r>
            <a:endParaRPr kumimoji="0" lang="en-US" altLang="zh-TW" sz="5400" b="0" i="0" u="none" strike="noStrike" kern="1200" cap="none" spc="0" normalizeH="0" baseline="0" noProof="0" dirty="0">
              <a:ln>
                <a:noFill/>
              </a:ln>
              <a:solidFill>
                <a:srgbClr val="927C61">
                  <a:lumMod val="75000"/>
                </a:srgbClr>
              </a:solidFill>
              <a:effectLst/>
              <a:uLnTx/>
              <a:uFillTx/>
              <a:latin typeface="DFPHeiW9-GB5" panose="020B0900000000000000" pitchFamily="34" charset="-120"/>
              <a:ea typeface="DFPHeiW9-GB5" panose="020B0900000000000000" pitchFamily="34" charset="-120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DBFBE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PHeiW9-GB5" panose="020B0900000000000000" pitchFamily="34" charset="-120"/>
                <a:ea typeface="DFPHeiW9-GB5" panose="020B0900000000000000" pitchFamily="34" charset="-120"/>
                <a:cs typeface="+mn-cs"/>
              </a:rPr>
              <a:t> 他人成為工具</a:t>
            </a:r>
            <a:endParaRPr kumimoji="0" lang="en-US" altLang="zh-TW" sz="5400" b="0" i="0" u="none" strike="noStrike" kern="1200" cap="none" spc="0" normalizeH="0" baseline="0" noProof="0" dirty="0">
              <a:ln>
                <a:noFill/>
              </a:ln>
              <a:solidFill>
                <a:srgbClr val="927C61">
                  <a:lumMod val="75000"/>
                </a:srgbClr>
              </a:solidFill>
              <a:effectLst/>
              <a:uLnTx/>
              <a:uFillTx/>
              <a:latin typeface="DFPHeiW9-GB5" panose="020B0900000000000000" pitchFamily="34" charset="-120"/>
              <a:ea typeface="DFPHeiW9-GB5" panose="020B0900000000000000" pitchFamily="34" charset="-120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DBFBE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PHeiW9-GB5" panose="020B0900000000000000" pitchFamily="34" charset="-120"/>
                <a:ea typeface="DFPHeiW9-GB5" panose="020B0900000000000000" pitchFamily="34" charset="-120"/>
                <a:cs typeface="+mn-cs"/>
              </a:rPr>
              <a:t> 心中懼怕空虛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8</a:t>
            </a:fld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2E8A8B-D5C8-489C-80A0-D97AFABDDCE2}"/>
              </a:ext>
            </a:extLst>
          </p:cNvPr>
          <p:cNvSpPr txBox="1"/>
          <p:nvPr/>
        </p:nvSpPr>
        <p:spPr>
          <a:xfrm>
            <a:off x="6217920" y="839546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en-US" sz="48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DFPXingKaiW5-B5" panose="03000500000000000000" pitchFamily="66" charset="-120"/>
                <a:ea typeface="DFPXingKaiW5-B5" panose="03000500000000000000" pitchFamily="66" charset="-120"/>
                <a:cs typeface="+mj-cs"/>
              </a:rPr>
              <a:t>縱慾</a:t>
            </a:r>
            <a:r>
              <a:rPr kumimoji="0" lang="en-US" altLang="zh-TW" sz="48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DFPXingKaiW5-B5" panose="03000500000000000000" pitchFamily="66" charset="-120"/>
                <a:ea typeface="DFPXingKaiW5-B5" panose="03000500000000000000" pitchFamily="66" charset="-120"/>
                <a:cs typeface="+mj-cs"/>
              </a:rPr>
              <a:t>(</a:t>
            </a:r>
            <a:r>
              <a:rPr kumimoji="0" lang="zh-TW" altLang="en-US" sz="48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DFPXingKaiW5-B5" panose="03000500000000000000" pitchFamily="66" charset="-120"/>
                <a:ea typeface="DFPXingKaiW5-B5" panose="03000500000000000000" pitchFamily="66" charset="-120"/>
                <a:cs typeface="+mj-cs"/>
              </a:rPr>
              <a:t>相對</a:t>
            </a:r>
            <a:r>
              <a:rPr kumimoji="0" lang="en-US" altLang="zh-TW" sz="48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DFPXingKaiW5-B5" panose="03000500000000000000" pitchFamily="66" charset="-120"/>
                <a:ea typeface="DFPXingKaiW5-B5" panose="03000500000000000000" pitchFamily="66" charset="-120"/>
                <a:cs typeface="+mj-cs"/>
              </a:rPr>
              <a:t>)</a:t>
            </a:r>
            <a:r>
              <a:rPr kumimoji="0" lang="zh-TW" altLang="en-US" sz="48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DFPXingKaiW5-B5" panose="03000500000000000000" pitchFamily="66" charset="-120"/>
                <a:ea typeface="DFPXingKaiW5-B5" panose="03000500000000000000" pitchFamily="66" charset="-120"/>
                <a:cs typeface="+mj-cs"/>
              </a:rPr>
              <a:t>主義者</a:t>
            </a:r>
            <a:r>
              <a:rPr kumimoji="0" lang="en-US" altLang="zh-TW" sz="48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DFPXingKaiW5-B5" panose="03000500000000000000" pitchFamily="66" charset="-120"/>
                <a:ea typeface="DFPXingKaiW5-B5" panose="03000500000000000000" pitchFamily="66" charset="-120"/>
                <a:cs typeface="+mj-cs"/>
              </a:rPr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89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1245D-D43D-4695-AD8E-E4C79BAD2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XingKaiW5-B5" panose="03000500000000000000" pitchFamily="66" charset="-120"/>
                <a:ea typeface="DFPXingKaiW5-B5" panose="03000500000000000000" pitchFamily="66" charset="-120"/>
              </a:rPr>
              <a:t>福音所誇的</a:t>
            </a:r>
            <a:r>
              <a:rPr lang="en-US" altLang="zh-TW" dirty="0">
                <a:latin typeface="DFPXingKaiW5-B5" panose="03000500000000000000" pitchFamily="66" charset="-120"/>
                <a:ea typeface="DFPXingKaiW5-B5" panose="03000500000000000000" pitchFamily="66" charset="-120"/>
              </a:rPr>
              <a:t>:</a:t>
            </a:r>
            <a:endParaRPr lang="en-US" dirty="0"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加拉太書 </a:t>
            </a:r>
            <a:r>
              <a:rPr lang="en-US" altLang="zh-TW" sz="4800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6:14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但我斷不以別的誇口，只誇我們主</a:t>
            </a:r>
            <a:br>
              <a:rPr lang="en-US" altLang="zh-TW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</a:b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耶穌基督的十字架。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3/20/2022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十架新人 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9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4016588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9173</TotalTime>
  <Words>1066</Words>
  <Application>Microsoft Office PowerPoint</Application>
  <PresentationFormat>Widescreen</PresentationFormat>
  <Paragraphs>173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45" baseType="lpstr">
      <vt:lpstr>DFLiJinHeiW8-GB5</vt:lpstr>
      <vt:lpstr>DFLiShuW7-B5</vt:lpstr>
      <vt:lpstr>DFLongMenW9-GB5</vt:lpstr>
      <vt:lpstr>DFPHeiW12-GB5</vt:lpstr>
      <vt:lpstr>DFPHeiW9-GB5</vt:lpstr>
      <vt:lpstr>DFPTanLiW5-GB5</vt:lpstr>
      <vt:lpstr>DFPXingKaiW5-B5</vt:lpstr>
      <vt:lpstr>DFPYuanW9-GB5</vt:lpstr>
      <vt:lpstr>DFWeiBeiW7-GB5</vt:lpstr>
      <vt:lpstr>DFXingKaiW5-B5</vt:lpstr>
      <vt:lpstr>DFXingShu-B5</vt:lpstr>
      <vt:lpstr>DFYanKaiW9-B5</vt:lpstr>
      <vt:lpstr>DFYuanUBold-B5</vt:lpstr>
      <vt:lpstr>DFYuanW9-GB5</vt:lpstr>
      <vt:lpstr>system-ui</vt:lpstr>
      <vt:lpstr>Arial</vt:lpstr>
      <vt:lpstr>Calibri</vt:lpstr>
      <vt:lpstr>Calibri Light</vt:lpstr>
      <vt:lpstr>Retrospect</vt:lpstr>
      <vt:lpstr>十架新人 --- 從認識福音到委身基督</vt:lpstr>
      <vt:lpstr>福音回答的三個問題:</vt:lpstr>
      <vt:lpstr>十架新人</vt:lpstr>
      <vt:lpstr>只誇主十架</vt:lpstr>
      <vt:lpstr>加拉太書 6:11</vt:lpstr>
      <vt:lpstr>加拉太書 6:12-13</vt:lpstr>
      <vt:lpstr>律法主義者:</vt:lpstr>
      <vt:lpstr>律法主義者:</vt:lpstr>
      <vt:lpstr>福音所誇的:</vt:lpstr>
      <vt:lpstr>福音是甚麼?</vt:lpstr>
      <vt:lpstr>福音是甚麼?</vt:lpstr>
      <vt:lpstr>福音的關鍵</vt:lpstr>
      <vt:lpstr>福音的關鍵: 十字架</vt:lpstr>
      <vt:lpstr>加拉太書 6:14</vt:lpstr>
      <vt:lpstr>越認識福音，越只誇十架:</vt:lpstr>
      <vt:lpstr>作新造的人</vt:lpstr>
      <vt:lpstr>作新造的人</vt:lpstr>
      <vt:lpstr>作新造的人</vt:lpstr>
      <vt:lpstr>有平安和憐憫的新人</vt:lpstr>
      <vt:lpstr>帶著耶穌的印記的新人</vt:lpstr>
      <vt:lpstr>主耶穌的恩常在的新人</vt:lpstr>
      <vt:lpstr>作新造的人</vt:lpstr>
      <vt:lpstr>委身基督，作新造的人:</vt:lpstr>
      <vt:lpstr>委身基督，作新造的人:</vt:lpstr>
      <vt:lpstr>委身基督，作新造的人:</vt:lpstr>
      <vt:lpstr>十架新人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主，我在這裡</dc:title>
  <dc:creator>Yao-chien Chen</dc:creator>
  <cp:lastModifiedBy>Yao-chien Chen</cp:lastModifiedBy>
  <cp:revision>7</cp:revision>
  <cp:lastPrinted>2022-02-20T13:10:22Z</cp:lastPrinted>
  <dcterms:created xsi:type="dcterms:W3CDTF">2021-06-25T22:58:07Z</dcterms:created>
  <dcterms:modified xsi:type="dcterms:W3CDTF">2022-03-20T12:18:16Z</dcterms:modified>
</cp:coreProperties>
</file>