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7FCBD-5E1D-4350-ACA6-FBC6E5B70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EEACC-49AA-4074-AC57-C4A4F7CDE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FB78B-2A15-44B4-AF75-A35FE20F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C6B7A-3D15-494B-BAA4-80D98FAA5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3BA2D-356C-40EA-B53B-BFAB914E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7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1B9B-7EA5-4B53-985B-5040680C1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F243A-39DA-4BC4-8196-E3CCAA6FC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CC449-3632-4518-92E9-89C1A3AD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12CC9-0AF1-42EA-9A06-C3B35776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B72B3-50FF-4C71-AF89-62633BAC8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0F7D95-7FCC-4C91-A1DF-A2ABE4387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BD50C-FDC6-4C33-BE80-1EC890D5E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0D7-AF12-4C4D-ADDF-E0F12AA7C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29CFA-BFFE-41A2-BCE4-652B42D7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2BDCB-CF15-4BAB-BE0B-7738490F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5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9419B-04D4-47FF-933A-AD9248656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2615E-A39F-44E0-8F01-F2E3598C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2A690-3962-44EC-963D-20B3D48A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7B31F-716C-449F-AE79-3A603D46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0FE3B-0DB7-4787-87C5-4CC1E661D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95063-EC65-459F-8F7A-0C1998FE6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F7554-43CF-473A-BCA3-924614BD7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469A7-720F-4106-A458-D769DCED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87C8D-7888-45D4-9DFC-AF02AF9B6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4B558-05A6-4004-95CD-EFC83387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6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5621-8E25-49A0-95AC-C8A788A8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707A1-EED4-4375-B736-2310DA5C4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DD258-13AE-4471-8F27-9A4EDEE07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906FD-2CC2-4A72-91FB-7065D1546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2250E-86C9-475A-96CD-4B139C4C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6ABAB-EA46-4CBB-A29B-2B8E9C81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5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E6AEA-8EE5-48D9-99BD-C8BD02FA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A6C64-7733-4D76-A3BF-9227B2AE8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A7488-1E32-4527-8734-A7CC7597D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7725E8-5D02-4C54-BB48-9525B585D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EE45B9-7824-4A2C-974B-FA4C3520A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EE076E-F240-466C-B85F-E7F799988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DBD18-D293-417D-9B7B-531CFD25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785D35-01E5-4495-8273-DAF006BF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3B055-57A9-45A4-ADFB-68B864FC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5EFE-BD7F-4182-B97B-2CC57726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A6FDC-9554-4DE6-B1E0-3507896F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017EE-D477-4D78-A1BD-9C9B8E52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6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074D8-570E-49C9-9986-2C55B1020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B01407-0AA5-4EF3-8AEE-E373500D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9F768-110F-400D-A90F-B94FA29D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8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D721-9095-4949-AEB0-44B012DD1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0706E-95D7-453F-824B-0BCD4706B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5D513-2A93-496C-BD51-333FE83E9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1637D-100D-44C6-8741-F764DFA9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54E89-D914-45D9-A988-9D454584A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E2EA2-04C1-46EC-A2A3-D0722C60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B7B5-D4C8-4E26-944B-918C2F3A4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DD2A53-AAB3-447B-93D1-8370C4253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6575C-1DB6-4C23-93A6-D9CAB3603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EC851-6AB8-400F-94E3-ACA42CF9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FE9FA-442D-4DCE-83DE-BA88EDD2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5DE1D-F3E6-47A5-AD30-233EA39D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8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4BAF92-6895-4CD4-A298-32064CA4C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B9E58-8B4E-42D5-BC99-B103DF651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26CA3-1FBA-4044-AAB9-6EFDD124F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630B-7567-4D15-84C2-625B9D476DDC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4354-91E5-46D3-86DC-50B3E424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AEAF1-22BA-4C01-BE55-994542FCB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9498C-0A0D-46D4-B9A2-3D856E5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7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E3E06-DDC5-45D4-A69A-E89E3BAD0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98" r="9441" b="-1"/>
          <a:stretch/>
        </p:blipFill>
        <p:spPr>
          <a:xfrm>
            <a:off x="5058" y="1282"/>
            <a:ext cx="12191980" cy="68567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63FB60-42F2-4309-803B-37444F699B80}"/>
              </a:ext>
            </a:extLst>
          </p:cNvPr>
          <p:cNvSpPr/>
          <p:nvPr/>
        </p:nvSpPr>
        <p:spPr>
          <a:xfrm>
            <a:off x="2635045" y="1335179"/>
            <a:ext cx="6764594" cy="13588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6600" b="1" dirty="0">
                <a:ln/>
                <a:solidFill>
                  <a:schemeClr val="accent4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拓展生命的維度</a:t>
            </a:r>
            <a:endParaRPr lang="en-US" sz="6600" b="1" dirty="0">
              <a:ln/>
              <a:solidFill>
                <a:schemeClr val="accent4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D99CAA-3BD7-4597-928C-5D19CFCF0205}"/>
              </a:ext>
            </a:extLst>
          </p:cNvPr>
          <p:cNvSpPr/>
          <p:nvPr/>
        </p:nvSpPr>
        <p:spPr>
          <a:xfrm>
            <a:off x="190106" y="49130"/>
            <a:ext cx="58272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DFPLongMenW9-GB5" panose="03000900000000000000" pitchFamily="66" charset="-120"/>
                <a:ea typeface="DFPLongMenW9-GB5" panose="03000900000000000000" pitchFamily="66" charset="-120"/>
              </a:rPr>
              <a:t>麻省華人福音堂福音講座</a:t>
            </a:r>
            <a:endParaRPr lang="en-U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DFPLongMenW9-GB5" panose="03000900000000000000" pitchFamily="66" charset="-120"/>
              <a:ea typeface="DFPLongMenW9-GB5" panose="03000900000000000000" pitchFamily="66" charset="-12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68AB14-E253-4E80-8E6B-71189065C166}"/>
              </a:ext>
            </a:extLst>
          </p:cNvPr>
          <p:cNvSpPr txBox="1"/>
          <p:nvPr/>
        </p:nvSpPr>
        <p:spPr>
          <a:xfrm>
            <a:off x="2539120" y="5715921"/>
            <a:ext cx="92596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TW" altLang="en-US" sz="2400" b="1" i="0" dirty="0">
                <a:solidFill>
                  <a:srgbClr val="FF0000"/>
                </a:solidFill>
                <a:effectLst/>
                <a:latin typeface="DFWeiBeiW7-GB5" panose="03000709000000000000" pitchFamily="65" charset="-120"/>
                <a:ea typeface="DFWeiBeiW7-GB5" panose="03000709000000000000" pitchFamily="65" charset="-120"/>
              </a:rPr>
              <a:t>敬畏耶和華是智慧的開端，認識至聖者便是聰明。</a:t>
            </a:r>
            <a:endParaRPr lang="en-US" altLang="zh-TW" sz="2400" b="1" i="0" dirty="0">
              <a:solidFill>
                <a:srgbClr val="FF0000"/>
              </a:solidFill>
              <a:effectLst/>
              <a:latin typeface="DFWeiBeiW7-GB5" panose="03000709000000000000" pitchFamily="65" charset="-120"/>
              <a:ea typeface="DFWeiBeiW7-GB5" panose="03000709000000000000" pitchFamily="65" charset="-120"/>
            </a:endParaRPr>
          </a:p>
          <a:p>
            <a:pPr algn="r"/>
            <a:r>
              <a:rPr lang="zh-TW" altLang="en-US" sz="2400" b="1" i="0" dirty="0">
                <a:solidFill>
                  <a:srgbClr val="FF0000"/>
                </a:solidFill>
                <a:effectLst/>
                <a:latin typeface="DFWeiBeiW7-GB5" panose="03000709000000000000" pitchFamily="65" charset="-120"/>
                <a:ea typeface="DFWeiBeiW7-GB5" panose="03000709000000000000" pitchFamily="65" charset="-120"/>
              </a:rPr>
              <a:t> </a:t>
            </a:r>
            <a:r>
              <a:rPr lang="en-US" altLang="zh-TW" sz="2400" b="1" i="0" dirty="0">
                <a:solidFill>
                  <a:srgbClr val="FF0000"/>
                </a:solidFill>
                <a:effectLst/>
                <a:latin typeface="DFWeiBeiW7-GB5" panose="03000709000000000000" pitchFamily="65" charset="-120"/>
                <a:ea typeface="DFWeiBeiW7-GB5" panose="03000709000000000000" pitchFamily="65" charset="-120"/>
              </a:rPr>
              <a:t>---</a:t>
            </a:r>
            <a:r>
              <a:rPr lang="zh-TW" altLang="en-US" sz="2400" b="1" i="0" dirty="0">
                <a:solidFill>
                  <a:srgbClr val="FF0000"/>
                </a:solidFill>
                <a:effectLst/>
                <a:latin typeface="DFWeiBeiW7-GB5" panose="03000709000000000000" pitchFamily="65" charset="-120"/>
                <a:ea typeface="DFWeiBeiW7-GB5" panose="03000709000000000000" pitchFamily="65" charset="-120"/>
              </a:rPr>
              <a:t>聖經箴言</a:t>
            </a:r>
            <a:r>
              <a:rPr lang="en-US" altLang="zh-TW" sz="2400" b="1" i="0" dirty="0">
                <a:solidFill>
                  <a:srgbClr val="FF0000"/>
                </a:solidFill>
                <a:effectLst/>
                <a:latin typeface="DFWeiBeiW7-GB5" panose="03000709000000000000" pitchFamily="65" charset="-120"/>
                <a:ea typeface="DFWeiBeiW7-GB5" panose="03000709000000000000" pitchFamily="65" charset="-120"/>
              </a:rPr>
              <a:t>9:10</a:t>
            </a:r>
            <a:endParaRPr lang="en-US" sz="1600" b="1" dirty="0">
              <a:solidFill>
                <a:srgbClr val="FF0000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A844A2-535F-4300-984D-181443B9506D}"/>
              </a:ext>
            </a:extLst>
          </p:cNvPr>
          <p:cNvSpPr/>
          <p:nvPr/>
        </p:nvSpPr>
        <p:spPr>
          <a:xfrm>
            <a:off x="1524" y="3729750"/>
            <a:ext cx="329531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講員</a:t>
            </a:r>
            <a:r>
              <a:rPr lang="en-US" altLang="zh-TW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: </a:t>
            </a:r>
            <a:r>
              <a:rPr lang="zh-TW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FYuanW9-GB5" panose="020F0909000000000000" pitchFamily="49" charset="-120"/>
                <a:ea typeface="DFYuanW9-GB5" panose="020F0909000000000000" pitchFamily="49" charset="-120"/>
              </a:rPr>
              <a:t>王鋼橋弟兄</a:t>
            </a:r>
            <a:endParaRPr lang="en-US" altLang="zh-TW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DFYuanW9-GB5" panose="020F0909000000000000" pitchFamily="49" charset="-120"/>
              <a:ea typeface="DFYuanW9-GB5" panose="020F0909000000000000" pitchFamily="49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76F584-4100-4348-BDC5-0CAB7D23F4F9}"/>
              </a:ext>
            </a:extLst>
          </p:cNvPr>
          <p:cNvSpPr txBox="1"/>
          <p:nvPr/>
        </p:nvSpPr>
        <p:spPr>
          <a:xfrm>
            <a:off x="7669161" y="3769272"/>
            <a:ext cx="45314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時間</a:t>
            </a:r>
            <a:r>
              <a:rPr kumimoji="0" lang="en-US" altLang="zh-TW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: 03.13.2022</a:t>
            </a:r>
            <a:r>
              <a:rPr kumimoji="0" lang="zh-TW" altLang="en-US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9:45</a:t>
            </a:r>
            <a:r>
              <a:rPr kumimoji="0" lang="zh-TW" altLang="en-US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DFYuanW9-GB5" panose="020F0909000000000000" pitchFamily="49" charset="-120"/>
                <a:ea typeface="DFYuanW9-GB5" panose="020F0909000000000000" pitchFamily="49" charset="-120"/>
                <a:cs typeface="+mn-cs"/>
              </a:rPr>
              <a:t>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49E088-E157-4917-80D9-63A517818DB7}"/>
              </a:ext>
            </a:extLst>
          </p:cNvPr>
          <p:cNvSpPr txBox="1"/>
          <p:nvPr/>
        </p:nvSpPr>
        <p:spPr>
          <a:xfrm>
            <a:off x="190106" y="4330285"/>
            <a:ext cx="44197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哈佛大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學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法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學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院法律科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學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博士，</a:t>
            </a:r>
            <a:endParaRPr lang="en-US" altLang="zh-CN" dirty="0">
              <a:solidFill>
                <a:srgbClr val="FFC000"/>
              </a:solidFill>
              <a:latin typeface="DFPLongMenW9-GB5" panose="03000900000000000000" pitchFamily="66" charset="-120"/>
              <a:ea typeface="DFPLongMenW9-GB5" panose="03000900000000000000" pitchFamily="66" charset="-120"/>
            </a:endParaRPr>
          </a:p>
          <a:p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波士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頓頂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尖律師所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資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深律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師</a:t>
            </a:r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，</a:t>
            </a:r>
            <a:endParaRPr lang="en-US" altLang="zh-CN" dirty="0">
              <a:solidFill>
                <a:srgbClr val="FFC000"/>
              </a:solidFill>
              <a:latin typeface="DFPLongMenW9-GB5" panose="03000900000000000000" pitchFamily="66" charset="-120"/>
              <a:ea typeface="DFPLongMenW9-GB5" panose="03000900000000000000" pitchFamily="66" charset="-120"/>
            </a:endParaRPr>
          </a:p>
          <a:p>
            <a:r>
              <a:rPr lang="zh-CN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从事私募基金以及商法方面的法律</a:t>
            </a:r>
            <a:r>
              <a:rPr lang="zh-TW" altLang="en-US" dirty="0">
                <a:solidFill>
                  <a:srgbClr val="FFC000"/>
                </a:solidFill>
                <a:latin typeface="DFPLongMenW9-GB5" panose="03000900000000000000" pitchFamily="66" charset="-120"/>
                <a:ea typeface="DFPLongMenW9-GB5" panose="03000900000000000000" pitchFamily="66" charset="-120"/>
              </a:rPr>
              <a:t>業務。</a:t>
            </a:r>
            <a:endParaRPr lang="en-US" dirty="0">
              <a:solidFill>
                <a:srgbClr val="FFC000"/>
              </a:solidFill>
              <a:latin typeface="DFPLongMenW9-GB5" panose="03000900000000000000" pitchFamily="66" charset="-120"/>
              <a:ea typeface="DFPLongMenW9-GB5" panose="03000900000000000000" pitchFamily="66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D68B98-2693-4C01-B167-DFF934A7D9DA}"/>
              </a:ext>
            </a:extLst>
          </p:cNvPr>
          <p:cNvSpPr txBox="1"/>
          <p:nvPr/>
        </p:nvSpPr>
        <p:spPr>
          <a:xfrm>
            <a:off x="8551371" y="4925761"/>
            <a:ext cx="3785420" cy="281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DFHeiMedium-B5" panose="020B0509000000000000" pitchFamily="49" charset="-120"/>
                <a:cs typeface="Times New Roman" panose="02020603050405020304" pitchFamily="18" charset="0"/>
              </a:rPr>
              <a:t>60 Turnpike Rd., Southborough, MA 01772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20000"/>
                  <a:lumOff val="8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D57969-5D03-42BC-A8EF-F8A201242CB3}"/>
              </a:ext>
            </a:extLst>
          </p:cNvPr>
          <p:cNvSpPr txBox="1"/>
          <p:nvPr/>
        </p:nvSpPr>
        <p:spPr>
          <a:xfrm>
            <a:off x="8770140" y="4432238"/>
            <a:ext cx="36354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effectLst/>
              <a:uLnTx/>
              <a:uFillTx/>
              <a:latin typeface="DFWeiBeiW7-GB5" panose="03000709000000000000" pitchFamily="65" charset="-120"/>
              <a:ea typeface="DFWeiBeiW7-GB5" panose="03000709000000000000" pitchFamily="65" charset="-120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DD327B-FEFB-4BA4-B022-B3EA0D80C9A8}"/>
              </a:ext>
            </a:extLst>
          </p:cNvPr>
          <p:cNvSpPr txBox="1"/>
          <p:nvPr/>
        </p:nvSpPr>
        <p:spPr>
          <a:xfrm>
            <a:off x="8838965" y="4321383"/>
            <a:ext cx="34978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normalizeH="0" baseline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uLnTx/>
                <a:uFillTx/>
                <a:latin typeface="DFWeiBeiW7-GB5" panose="03000709000000000000" pitchFamily="65" charset="-120"/>
                <a:ea typeface="DFWeiBeiW7-GB5" panose="03000709000000000000" pitchFamily="65" charset="-120"/>
                <a:cs typeface="+mn-cs"/>
              </a:rPr>
              <a:t>麻省華人福音堂</a:t>
            </a:r>
            <a:endParaRPr kumimoji="0" lang="en-US" sz="2800" b="1" i="0" u="none" strike="noStrike" kern="1200" normalizeH="0" baseline="0" noProof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uLnTx/>
              <a:uFillTx/>
              <a:latin typeface="DFWeiBeiW7-GB5" panose="03000709000000000000" pitchFamily="65" charset="-120"/>
              <a:ea typeface="DFWeiBeiW7-GB5" panose="030007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081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DFHeiW12-GB5</vt:lpstr>
      <vt:lpstr>DFPLongMenW9-GB5</vt:lpstr>
      <vt:lpstr>DFWeiBeiW7-GB5</vt:lpstr>
      <vt:lpstr>DFYuanW9-GB5</vt:lpstr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Yao-chien Chen</dc:creator>
  <cp:lastModifiedBy>Yao-chien Chen</cp:lastModifiedBy>
  <cp:revision>1</cp:revision>
  <dcterms:created xsi:type="dcterms:W3CDTF">2022-03-02T19:14:36Z</dcterms:created>
  <dcterms:modified xsi:type="dcterms:W3CDTF">2022-03-02T19:50:24Z</dcterms:modified>
</cp:coreProperties>
</file>