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notesMasterIdLst>
    <p:notesMasterId r:id="rId32"/>
  </p:notesMasterIdLst>
  <p:sldIdLst>
    <p:sldId id="256" r:id="rId2"/>
    <p:sldId id="348" r:id="rId3"/>
    <p:sldId id="342" r:id="rId4"/>
    <p:sldId id="343" r:id="rId5"/>
    <p:sldId id="344" r:id="rId6"/>
    <p:sldId id="345" r:id="rId7"/>
    <p:sldId id="354" r:id="rId8"/>
    <p:sldId id="326" r:id="rId9"/>
    <p:sldId id="333" r:id="rId10"/>
    <p:sldId id="346" r:id="rId11"/>
    <p:sldId id="335" r:id="rId12"/>
    <p:sldId id="336" r:id="rId13"/>
    <p:sldId id="339" r:id="rId14"/>
    <p:sldId id="337" r:id="rId15"/>
    <p:sldId id="340" r:id="rId16"/>
    <p:sldId id="338" r:id="rId17"/>
    <p:sldId id="360" r:id="rId18"/>
    <p:sldId id="347" r:id="rId19"/>
    <p:sldId id="341" r:id="rId20"/>
    <p:sldId id="364" r:id="rId21"/>
    <p:sldId id="350" r:id="rId22"/>
    <p:sldId id="361" r:id="rId23"/>
    <p:sldId id="353" r:id="rId24"/>
    <p:sldId id="365" r:id="rId25"/>
    <p:sldId id="351" r:id="rId26"/>
    <p:sldId id="355" r:id="rId27"/>
    <p:sldId id="358" r:id="rId28"/>
    <p:sldId id="362" r:id="rId29"/>
    <p:sldId id="363" r:id="rId30"/>
    <p:sldId id="359" r:id="rId3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5FB11E-E926-403A-9598-CC75636BF53A}" v="1125" dt="2022-03-06T13:15:24.1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o-chien Chen" userId="9e9f84eda89023ab" providerId="LiveId" clId="{9D5FB11E-E926-403A-9598-CC75636BF53A}"/>
    <pc:docChg chg="undo custSel addSld delSld modSld sldOrd">
      <pc:chgData name="Yao-chien Chen" userId="9e9f84eda89023ab" providerId="LiveId" clId="{9D5FB11E-E926-403A-9598-CC75636BF53A}" dt="2022-03-06T13:59:58.404" v="2380" actId="2696"/>
      <pc:docMkLst>
        <pc:docMk/>
      </pc:docMkLst>
      <pc:sldChg chg="modSp mod">
        <pc:chgData name="Yao-chien Chen" userId="9e9f84eda89023ab" providerId="LiveId" clId="{9D5FB11E-E926-403A-9598-CC75636BF53A}" dt="2022-03-06T04:39:19.917" v="818" actId="20577"/>
        <pc:sldMkLst>
          <pc:docMk/>
          <pc:sldMk cId="840942374" sldId="256"/>
        </pc:sldMkLst>
        <pc:spChg chg="mod">
          <ac:chgData name="Yao-chien Chen" userId="9e9f84eda89023ab" providerId="LiveId" clId="{9D5FB11E-E926-403A-9598-CC75636BF53A}" dt="2022-03-06T04:00:42.226" v="132" actId="207"/>
          <ac:spMkLst>
            <pc:docMk/>
            <pc:sldMk cId="840942374" sldId="256"/>
            <ac:spMk id="2" creationId="{C385EA32-56A4-48F8-AB5F-221A0C4A2A32}"/>
          </ac:spMkLst>
        </pc:spChg>
        <pc:spChg chg="mod">
          <ac:chgData name="Yao-chien Chen" userId="9e9f84eda89023ab" providerId="LiveId" clId="{9D5FB11E-E926-403A-9598-CC75636BF53A}" dt="2022-03-06T04:39:19.917" v="818" actId="20577"/>
          <ac:spMkLst>
            <pc:docMk/>
            <pc:sldMk cId="840942374" sldId="256"/>
            <ac:spMk id="3" creationId="{A2985E8C-71E9-468D-BE7C-38165C7D4060}"/>
          </ac:spMkLst>
        </pc:spChg>
        <pc:spChg chg="mod">
          <ac:chgData name="Yao-chien Chen" userId="9e9f84eda89023ab" providerId="LiveId" clId="{9D5FB11E-E926-403A-9598-CC75636BF53A}" dt="2022-03-06T04:00:19.562" v="131" actId="20577"/>
          <ac:spMkLst>
            <pc:docMk/>
            <pc:sldMk cId="840942374" sldId="256"/>
            <ac:spMk id="5" creationId="{13615CC7-8550-4685-A0F5-949C94A04979}"/>
          </ac:spMkLst>
        </pc:spChg>
      </pc:sldChg>
      <pc:sldChg chg="modSp del mod">
        <pc:chgData name="Yao-chien Chen" userId="9e9f84eda89023ab" providerId="LiveId" clId="{9D5FB11E-E926-403A-9598-CC75636BF53A}" dt="2022-03-06T05:15:42.943" v="1542" actId="2696"/>
        <pc:sldMkLst>
          <pc:docMk/>
          <pc:sldMk cId="819868559" sldId="258"/>
        </pc:sldMkLst>
        <pc:spChg chg="mod">
          <ac:chgData name="Yao-chien Chen" userId="9e9f84eda89023ab" providerId="LiveId" clId="{9D5FB11E-E926-403A-9598-CC75636BF53A}" dt="2022-03-06T04:03:19.485" v="146" actId="6549"/>
          <ac:spMkLst>
            <pc:docMk/>
            <pc:sldMk cId="819868559" sldId="258"/>
            <ac:spMk id="3" creationId="{A2985E8C-71E9-468D-BE7C-38165C7D4060}"/>
          </ac:spMkLst>
        </pc:spChg>
        <pc:spChg chg="mod">
          <ac:chgData name="Yao-chien Chen" userId="9e9f84eda89023ab" providerId="LiveId" clId="{9D5FB11E-E926-403A-9598-CC75636BF53A}" dt="2022-03-06T04:03:25.392" v="150" actId="20577"/>
          <ac:spMkLst>
            <pc:docMk/>
            <pc:sldMk cId="819868559" sldId="258"/>
            <ac:spMk id="7" creationId="{08081838-7CE9-4DEB-8921-84F8B472565C}"/>
          </ac:spMkLst>
        </pc:spChg>
      </pc:sldChg>
      <pc:sldChg chg="del">
        <pc:chgData name="Yao-chien Chen" userId="9e9f84eda89023ab" providerId="LiveId" clId="{9D5FB11E-E926-403A-9598-CC75636BF53A}" dt="2022-03-06T05:15:44.336" v="1543" actId="2696"/>
        <pc:sldMkLst>
          <pc:docMk/>
          <pc:sldMk cId="575774235" sldId="305"/>
        </pc:sldMkLst>
      </pc:sldChg>
      <pc:sldChg chg="del">
        <pc:chgData name="Yao-chien Chen" userId="9e9f84eda89023ab" providerId="LiveId" clId="{9D5FB11E-E926-403A-9598-CC75636BF53A}" dt="2022-03-06T05:15:44.981" v="1544" actId="2696"/>
        <pc:sldMkLst>
          <pc:docMk/>
          <pc:sldMk cId="224899579" sldId="306"/>
        </pc:sldMkLst>
      </pc:sldChg>
      <pc:sldChg chg="del">
        <pc:chgData name="Yao-chien Chen" userId="9e9f84eda89023ab" providerId="LiveId" clId="{9D5FB11E-E926-403A-9598-CC75636BF53A}" dt="2022-03-06T05:15:45.642" v="1545" actId="2696"/>
        <pc:sldMkLst>
          <pc:docMk/>
          <pc:sldMk cId="10687102" sldId="307"/>
        </pc:sldMkLst>
      </pc:sldChg>
      <pc:sldChg chg="del">
        <pc:chgData name="Yao-chien Chen" userId="9e9f84eda89023ab" providerId="LiveId" clId="{9D5FB11E-E926-403A-9598-CC75636BF53A}" dt="2022-03-06T05:15:47.604" v="1547" actId="2696"/>
        <pc:sldMkLst>
          <pc:docMk/>
          <pc:sldMk cId="3255954544" sldId="309"/>
        </pc:sldMkLst>
      </pc:sldChg>
      <pc:sldChg chg="del">
        <pc:chgData name="Yao-chien Chen" userId="9e9f84eda89023ab" providerId="LiveId" clId="{9D5FB11E-E926-403A-9598-CC75636BF53A}" dt="2022-03-06T05:16:24.280" v="1556" actId="2696"/>
        <pc:sldMkLst>
          <pc:docMk/>
          <pc:sldMk cId="1078355359" sldId="310"/>
        </pc:sldMkLst>
      </pc:sldChg>
      <pc:sldChg chg="del">
        <pc:chgData name="Yao-chien Chen" userId="9e9f84eda89023ab" providerId="LiveId" clId="{9D5FB11E-E926-403A-9598-CC75636BF53A}" dt="2022-03-06T05:16:24.524" v="1557" actId="2696"/>
        <pc:sldMkLst>
          <pc:docMk/>
          <pc:sldMk cId="3466454914" sldId="311"/>
        </pc:sldMkLst>
      </pc:sldChg>
      <pc:sldChg chg="del">
        <pc:chgData name="Yao-chien Chen" userId="9e9f84eda89023ab" providerId="LiveId" clId="{9D5FB11E-E926-403A-9598-CC75636BF53A}" dt="2022-03-06T05:16:25.873" v="1562" actId="2696"/>
        <pc:sldMkLst>
          <pc:docMk/>
          <pc:sldMk cId="4036654796" sldId="312"/>
        </pc:sldMkLst>
      </pc:sldChg>
      <pc:sldChg chg="del">
        <pc:chgData name="Yao-chien Chen" userId="9e9f84eda89023ab" providerId="LiveId" clId="{9D5FB11E-E926-403A-9598-CC75636BF53A}" dt="2022-03-06T05:15:50.922" v="1550" actId="2696"/>
        <pc:sldMkLst>
          <pc:docMk/>
          <pc:sldMk cId="2651765621" sldId="313"/>
        </pc:sldMkLst>
      </pc:sldChg>
      <pc:sldChg chg="del">
        <pc:chgData name="Yao-chien Chen" userId="9e9f84eda89023ab" providerId="LiveId" clId="{9D5FB11E-E926-403A-9598-CC75636BF53A}" dt="2022-03-06T05:15:49.394" v="1549" actId="2696"/>
        <pc:sldMkLst>
          <pc:docMk/>
          <pc:sldMk cId="609448736" sldId="314"/>
        </pc:sldMkLst>
      </pc:sldChg>
      <pc:sldChg chg="del">
        <pc:chgData name="Yao-chien Chen" userId="9e9f84eda89023ab" providerId="LiveId" clId="{9D5FB11E-E926-403A-9598-CC75636BF53A}" dt="2022-03-06T05:15:53.504" v="1552" actId="2696"/>
        <pc:sldMkLst>
          <pc:docMk/>
          <pc:sldMk cId="2142964608" sldId="315"/>
        </pc:sldMkLst>
      </pc:sldChg>
      <pc:sldChg chg="del">
        <pc:chgData name="Yao-chien Chen" userId="9e9f84eda89023ab" providerId="LiveId" clId="{9D5FB11E-E926-403A-9598-CC75636BF53A}" dt="2022-03-06T05:16:20.190" v="1553" actId="2696"/>
        <pc:sldMkLst>
          <pc:docMk/>
          <pc:sldMk cId="650601531" sldId="316"/>
        </pc:sldMkLst>
      </pc:sldChg>
      <pc:sldChg chg="del">
        <pc:chgData name="Yao-chien Chen" userId="9e9f84eda89023ab" providerId="LiveId" clId="{9D5FB11E-E926-403A-9598-CC75636BF53A}" dt="2022-03-06T05:16:22.722" v="1554" actId="2696"/>
        <pc:sldMkLst>
          <pc:docMk/>
          <pc:sldMk cId="4109203762" sldId="317"/>
        </pc:sldMkLst>
      </pc:sldChg>
      <pc:sldChg chg="del">
        <pc:chgData name="Yao-chien Chen" userId="9e9f84eda89023ab" providerId="LiveId" clId="{9D5FB11E-E926-403A-9598-CC75636BF53A}" dt="2022-03-06T05:16:23.794" v="1555" actId="2696"/>
        <pc:sldMkLst>
          <pc:docMk/>
          <pc:sldMk cId="4073981884" sldId="319"/>
        </pc:sldMkLst>
      </pc:sldChg>
      <pc:sldChg chg="del">
        <pc:chgData name="Yao-chien Chen" userId="9e9f84eda89023ab" providerId="LiveId" clId="{9D5FB11E-E926-403A-9598-CC75636BF53A}" dt="2022-03-06T05:16:24.797" v="1558" actId="2696"/>
        <pc:sldMkLst>
          <pc:docMk/>
          <pc:sldMk cId="1822783700" sldId="320"/>
        </pc:sldMkLst>
      </pc:sldChg>
      <pc:sldChg chg="del">
        <pc:chgData name="Yao-chien Chen" userId="9e9f84eda89023ab" providerId="LiveId" clId="{9D5FB11E-E926-403A-9598-CC75636BF53A}" dt="2022-03-06T05:16:25.149" v="1559" actId="2696"/>
        <pc:sldMkLst>
          <pc:docMk/>
          <pc:sldMk cId="878495589" sldId="321"/>
        </pc:sldMkLst>
      </pc:sldChg>
      <pc:sldChg chg="del">
        <pc:chgData name="Yao-chien Chen" userId="9e9f84eda89023ab" providerId="LiveId" clId="{9D5FB11E-E926-403A-9598-CC75636BF53A}" dt="2022-03-06T05:16:25.404" v="1560" actId="2696"/>
        <pc:sldMkLst>
          <pc:docMk/>
          <pc:sldMk cId="2225849901" sldId="322"/>
        </pc:sldMkLst>
      </pc:sldChg>
      <pc:sldChg chg="del">
        <pc:chgData name="Yao-chien Chen" userId="9e9f84eda89023ab" providerId="LiveId" clId="{9D5FB11E-E926-403A-9598-CC75636BF53A}" dt="2022-03-06T05:16:25.654" v="1561" actId="2696"/>
        <pc:sldMkLst>
          <pc:docMk/>
          <pc:sldMk cId="132397222" sldId="323"/>
        </pc:sldMkLst>
      </pc:sldChg>
      <pc:sldChg chg="del">
        <pc:chgData name="Yao-chien Chen" userId="9e9f84eda89023ab" providerId="LiveId" clId="{9D5FB11E-E926-403A-9598-CC75636BF53A}" dt="2022-03-06T05:16:26.539" v="1564" actId="2696"/>
        <pc:sldMkLst>
          <pc:docMk/>
          <pc:sldMk cId="1171950896" sldId="324"/>
        </pc:sldMkLst>
      </pc:sldChg>
      <pc:sldChg chg="del">
        <pc:chgData name="Yao-chien Chen" userId="9e9f84eda89023ab" providerId="LiveId" clId="{9D5FB11E-E926-403A-9598-CC75636BF53A}" dt="2022-03-06T05:16:26.864" v="1565" actId="2696"/>
        <pc:sldMkLst>
          <pc:docMk/>
          <pc:sldMk cId="2611862468" sldId="325"/>
        </pc:sldMkLst>
      </pc:sldChg>
      <pc:sldChg chg="addSp delSp modSp mod modClrScheme delAnim modAnim chgLayout">
        <pc:chgData name="Yao-chien Chen" userId="9e9f84eda89023ab" providerId="LiveId" clId="{9D5FB11E-E926-403A-9598-CC75636BF53A}" dt="2022-03-06T08:47:18.992" v="1769" actId="403"/>
        <pc:sldMkLst>
          <pc:docMk/>
          <pc:sldMk cId="1078996835" sldId="326"/>
        </pc:sldMkLst>
        <pc:spChg chg="add mod ord">
          <ac:chgData name="Yao-chien Chen" userId="9e9f84eda89023ab" providerId="LiveId" clId="{9D5FB11E-E926-403A-9598-CC75636BF53A}" dt="2022-03-06T08:46:28.507" v="1743" actId="6549"/>
          <ac:spMkLst>
            <pc:docMk/>
            <pc:sldMk cId="1078996835" sldId="326"/>
            <ac:spMk id="2" creationId="{3865FBA0-3E86-4EC2-BF34-BE85EF3D9FA2}"/>
          </ac:spMkLst>
        </pc:spChg>
        <pc:spChg chg="del mod ord">
          <ac:chgData name="Yao-chien Chen" userId="9e9f84eda89023ab" providerId="LiveId" clId="{9D5FB11E-E926-403A-9598-CC75636BF53A}" dt="2022-03-06T04:39:46.095" v="821" actId="700"/>
          <ac:spMkLst>
            <pc:docMk/>
            <pc:sldMk cId="1078996835" sldId="326"/>
            <ac:spMk id="3" creationId="{A2985E8C-71E9-468D-BE7C-38165C7D4060}"/>
          </ac:spMkLst>
        </pc:spChg>
        <pc:spChg chg="mod ord">
          <ac:chgData name="Yao-chien Chen" userId="9e9f84eda89023ab" providerId="LiveId" clId="{9D5FB11E-E926-403A-9598-CC75636BF53A}" dt="2022-03-06T04:39:46.095" v="821" actId="700"/>
          <ac:spMkLst>
            <pc:docMk/>
            <pc:sldMk cId="1078996835" sldId="326"/>
            <ac:spMk id="4" creationId="{A6C9042E-9723-488B-8432-96E1ED7CFD41}"/>
          </ac:spMkLst>
        </pc:spChg>
        <pc:spChg chg="mod ord">
          <ac:chgData name="Yao-chien Chen" userId="9e9f84eda89023ab" providerId="LiveId" clId="{9D5FB11E-E926-403A-9598-CC75636BF53A}" dt="2022-03-06T04:39:46.095" v="821" actId="700"/>
          <ac:spMkLst>
            <pc:docMk/>
            <pc:sldMk cId="1078996835" sldId="326"/>
            <ac:spMk id="5" creationId="{13615CC7-8550-4685-A0F5-949C94A04979}"/>
          </ac:spMkLst>
        </pc:spChg>
        <pc:spChg chg="mod ord">
          <ac:chgData name="Yao-chien Chen" userId="9e9f84eda89023ab" providerId="LiveId" clId="{9D5FB11E-E926-403A-9598-CC75636BF53A}" dt="2022-03-06T04:39:46.095" v="821" actId="700"/>
          <ac:spMkLst>
            <pc:docMk/>
            <pc:sldMk cId="1078996835" sldId="326"/>
            <ac:spMk id="6" creationId="{C955698F-6343-43E1-B172-8ED618BE112B}"/>
          </ac:spMkLst>
        </pc:spChg>
        <pc:spChg chg="del mod ord">
          <ac:chgData name="Yao-chien Chen" userId="9e9f84eda89023ab" providerId="LiveId" clId="{9D5FB11E-E926-403A-9598-CC75636BF53A}" dt="2022-03-06T04:39:46.095" v="821" actId="700"/>
          <ac:spMkLst>
            <pc:docMk/>
            <pc:sldMk cId="1078996835" sldId="326"/>
            <ac:spMk id="7" creationId="{08081838-7CE9-4DEB-8921-84F8B472565C}"/>
          </ac:spMkLst>
        </pc:spChg>
        <pc:spChg chg="add mod ord">
          <ac:chgData name="Yao-chien Chen" userId="9e9f84eda89023ab" providerId="LiveId" clId="{9D5FB11E-E926-403A-9598-CC75636BF53A}" dt="2022-03-06T08:47:18.992" v="1769" actId="403"/>
          <ac:spMkLst>
            <pc:docMk/>
            <pc:sldMk cId="1078996835" sldId="326"/>
            <ac:spMk id="8" creationId="{8BA00B39-4D4E-44B1-99E7-10AED48E8E5C}"/>
          </ac:spMkLst>
        </pc:spChg>
      </pc:sldChg>
      <pc:sldChg chg="del">
        <pc:chgData name="Yao-chien Chen" userId="9e9f84eda89023ab" providerId="LiveId" clId="{9D5FB11E-E926-403A-9598-CC75636BF53A}" dt="2022-03-06T05:15:51.697" v="1551" actId="2696"/>
        <pc:sldMkLst>
          <pc:docMk/>
          <pc:sldMk cId="3054007375" sldId="327"/>
        </pc:sldMkLst>
      </pc:sldChg>
      <pc:sldChg chg="del">
        <pc:chgData name="Yao-chien Chen" userId="9e9f84eda89023ab" providerId="LiveId" clId="{9D5FB11E-E926-403A-9598-CC75636BF53A}" dt="2022-03-06T05:15:46.119" v="1546" actId="2696"/>
        <pc:sldMkLst>
          <pc:docMk/>
          <pc:sldMk cId="2304432958" sldId="328"/>
        </pc:sldMkLst>
      </pc:sldChg>
      <pc:sldChg chg="del">
        <pc:chgData name="Yao-chien Chen" userId="9e9f84eda89023ab" providerId="LiveId" clId="{9D5FB11E-E926-403A-9598-CC75636BF53A}" dt="2022-03-06T05:16:26.309" v="1563" actId="2696"/>
        <pc:sldMkLst>
          <pc:docMk/>
          <pc:sldMk cId="2058766505" sldId="329"/>
        </pc:sldMkLst>
      </pc:sldChg>
      <pc:sldChg chg="del">
        <pc:chgData name="Yao-chien Chen" userId="9e9f84eda89023ab" providerId="LiveId" clId="{9D5FB11E-E926-403A-9598-CC75636BF53A}" dt="2022-03-06T05:15:48.385" v="1548" actId="2696"/>
        <pc:sldMkLst>
          <pc:docMk/>
          <pc:sldMk cId="358004234" sldId="330"/>
        </pc:sldMkLst>
      </pc:sldChg>
      <pc:sldChg chg="del">
        <pc:chgData name="Yao-chien Chen" userId="9e9f84eda89023ab" providerId="LiveId" clId="{9D5FB11E-E926-403A-9598-CC75636BF53A}" dt="2022-03-06T04:03:02.669" v="145" actId="2696"/>
        <pc:sldMkLst>
          <pc:docMk/>
          <pc:sldMk cId="4271861852" sldId="331"/>
        </pc:sldMkLst>
      </pc:sldChg>
      <pc:sldChg chg="add del">
        <pc:chgData name="Yao-chien Chen" userId="9e9f84eda89023ab" providerId="LiveId" clId="{9D5FB11E-E926-403A-9598-CC75636BF53A}" dt="2022-03-06T04:39:05.151" v="812" actId="47"/>
        <pc:sldMkLst>
          <pc:docMk/>
          <pc:sldMk cId="1150481555" sldId="332"/>
        </pc:sldMkLst>
      </pc:sldChg>
      <pc:sldChg chg="modSp add mod modAnim">
        <pc:chgData name="Yao-chien Chen" userId="9e9f84eda89023ab" providerId="LiveId" clId="{9D5FB11E-E926-403A-9598-CC75636BF53A}" dt="2022-03-06T12:32:53.474" v="2086" actId="207"/>
        <pc:sldMkLst>
          <pc:docMk/>
          <pc:sldMk cId="595852163" sldId="333"/>
        </pc:sldMkLst>
        <pc:spChg chg="mod">
          <ac:chgData name="Yao-chien Chen" userId="9e9f84eda89023ab" providerId="LiveId" clId="{9D5FB11E-E926-403A-9598-CC75636BF53A}" dt="2022-03-06T12:32:50.227" v="2085" actId="207"/>
          <ac:spMkLst>
            <pc:docMk/>
            <pc:sldMk cId="595852163" sldId="333"/>
            <ac:spMk id="3" creationId="{A2985E8C-71E9-468D-BE7C-38165C7D4060}"/>
          </ac:spMkLst>
        </pc:spChg>
        <pc:spChg chg="mod">
          <ac:chgData name="Yao-chien Chen" userId="9e9f84eda89023ab" providerId="LiveId" clId="{9D5FB11E-E926-403A-9598-CC75636BF53A}" dt="2022-03-06T04:22:24.544" v="471" actId="20577"/>
          <ac:spMkLst>
            <pc:docMk/>
            <pc:sldMk cId="595852163" sldId="333"/>
            <ac:spMk id="5" creationId="{13615CC7-8550-4685-A0F5-949C94A04979}"/>
          </ac:spMkLst>
        </pc:spChg>
        <pc:spChg chg="mod">
          <ac:chgData name="Yao-chien Chen" userId="9e9f84eda89023ab" providerId="LiveId" clId="{9D5FB11E-E926-403A-9598-CC75636BF53A}" dt="2022-03-06T12:32:53.474" v="2086" actId="207"/>
          <ac:spMkLst>
            <pc:docMk/>
            <pc:sldMk cId="595852163" sldId="333"/>
            <ac:spMk id="7" creationId="{08081838-7CE9-4DEB-8921-84F8B472565C}"/>
          </ac:spMkLst>
        </pc:spChg>
      </pc:sldChg>
      <pc:sldChg chg="add del">
        <pc:chgData name="Yao-chien Chen" userId="9e9f84eda89023ab" providerId="LiveId" clId="{9D5FB11E-E926-403A-9598-CC75636BF53A}" dt="2022-03-06T05:00:04.363" v="1181" actId="2696"/>
        <pc:sldMkLst>
          <pc:docMk/>
          <pc:sldMk cId="3617126992" sldId="334"/>
        </pc:sldMkLst>
      </pc:sldChg>
      <pc:sldChg chg="modSp add mod modAnim">
        <pc:chgData name="Yao-chien Chen" userId="9e9f84eda89023ab" providerId="LiveId" clId="{9D5FB11E-E926-403A-9598-CC75636BF53A}" dt="2022-03-06T12:34:05.668" v="2099" actId="403"/>
        <pc:sldMkLst>
          <pc:docMk/>
          <pc:sldMk cId="3373894642" sldId="335"/>
        </pc:sldMkLst>
        <pc:spChg chg="mod">
          <ac:chgData name="Yao-chien Chen" userId="9e9f84eda89023ab" providerId="LiveId" clId="{9D5FB11E-E926-403A-9598-CC75636BF53A}" dt="2022-03-06T12:34:05.668" v="2099" actId="403"/>
          <ac:spMkLst>
            <pc:docMk/>
            <pc:sldMk cId="3373894642" sldId="335"/>
            <ac:spMk id="3" creationId="{A2985E8C-71E9-468D-BE7C-38165C7D4060}"/>
          </ac:spMkLst>
        </pc:spChg>
        <pc:spChg chg="mod">
          <ac:chgData name="Yao-chien Chen" userId="9e9f84eda89023ab" providerId="LiveId" clId="{9D5FB11E-E926-403A-9598-CC75636BF53A}" dt="2022-03-06T04:21:54.044" v="425" actId="20577"/>
          <ac:spMkLst>
            <pc:docMk/>
            <pc:sldMk cId="3373894642" sldId="335"/>
            <ac:spMk id="5" creationId="{13615CC7-8550-4685-A0F5-949C94A04979}"/>
          </ac:spMkLst>
        </pc:spChg>
        <pc:spChg chg="mod">
          <ac:chgData name="Yao-chien Chen" userId="9e9f84eda89023ab" providerId="LiveId" clId="{9D5FB11E-E926-403A-9598-CC75636BF53A}" dt="2022-03-06T12:33:10.544" v="2089" actId="207"/>
          <ac:spMkLst>
            <pc:docMk/>
            <pc:sldMk cId="3373894642" sldId="335"/>
            <ac:spMk id="7" creationId="{08081838-7CE9-4DEB-8921-84F8B472565C}"/>
          </ac:spMkLst>
        </pc:spChg>
      </pc:sldChg>
      <pc:sldChg chg="addSp delSp modSp add mod modAnim">
        <pc:chgData name="Yao-chien Chen" userId="9e9f84eda89023ab" providerId="LiveId" clId="{9D5FB11E-E926-403A-9598-CC75636BF53A}" dt="2022-03-06T12:33:44.564" v="2095" actId="207"/>
        <pc:sldMkLst>
          <pc:docMk/>
          <pc:sldMk cId="3528650807" sldId="336"/>
        </pc:sldMkLst>
        <pc:spChg chg="add del mod">
          <ac:chgData name="Yao-chien Chen" userId="9e9f84eda89023ab" providerId="LiveId" clId="{9D5FB11E-E926-403A-9598-CC75636BF53A}" dt="2022-03-06T04:23:07.500" v="509"/>
          <ac:spMkLst>
            <pc:docMk/>
            <pc:sldMk cId="3528650807" sldId="336"/>
            <ac:spMk id="2" creationId="{ECBE967E-8885-4F78-8DE2-AC94F7CF3074}"/>
          </ac:spMkLst>
        </pc:spChg>
        <pc:spChg chg="mod">
          <ac:chgData name="Yao-chien Chen" userId="9e9f84eda89023ab" providerId="LiveId" clId="{9D5FB11E-E926-403A-9598-CC75636BF53A}" dt="2022-03-06T12:33:41.638" v="2094" actId="207"/>
          <ac:spMkLst>
            <pc:docMk/>
            <pc:sldMk cId="3528650807" sldId="336"/>
            <ac:spMk id="3" creationId="{A2985E8C-71E9-468D-BE7C-38165C7D4060}"/>
          </ac:spMkLst>
        </pc:spChg>
        <pc:spChg chg="mod">
          <ac:chgData name="Yao-chien Chen" userId="9e9f84eda89023ab" providerId="LiveId" clId="{9D5FB11E-E926-403A-9598-CC75636BF53A}" dt="2022-03-06T04:23:07.500" v="509"/>
          <ac:spMkLst>
            <pc:docMk/>
            <pc:sldMk cId="3528650807" sldId="336"/>
            <ac:spMk id="4" creationId="{A6C9042E-9723-488B-8432-96E1ED7CFD41}"/>
          </ac:spMkLst>
        </pc:spChg>
        <pc:spChg chg="mod">
          <ac:chgData name="Yao-chien Chen" userId="9e9f84eda89023ab" providerId="LiveId" clId="{9D5FB11E-E926-403A-9598-CC75636BF53A}" dt="2022-03-06T04:23:07.500" v="509"/>
          <ac:spMkLst>
            <pc:docMk/>
            <pc:sldMk cId="3528650807" sldId="336"/>
            <ac:spMk id="5" creationId="{13615CC7-8550-4685-A0F5-949C94A04979}"/>
          </ac:spMkLst>
        </pc:spChg>
        <pc:spChg chg="mod">
          <ac:chgData name="Yao-chien Chen" userId="9e9f84eda89023ab" providerId="LiveId" clId="{9D5FB11E-E926-403A-9598-CC75636BF53A}" dt="2022-03-06T04:23:07.500" v="509"/>
          <ac:spMkLst>
            <pc:docMk/>
            <pc:sldMk cId="3528650807" sldId="336"/>
            <ac:spMk id="6" creationId="{C955698F-6343-43E1-B172-8ED618BE112B}"/>
          </ac:spMkLst>
        </pc:spChg>
        <pc:spChg chg="mod">
          <ac:chgData name="Yao-chien Chen" userId="9e9f84eda89023ab" providerId="LiveId" clId="{9D5FB11E-E926-403A-9598-CC75636BF53A}" dt="2022-03-06T12:33:44.564" v="2095" actId="207"/>
          <ac:spMkLst>
            <pc:docMk/>
            <pc:sldMk cId="3528650807" sldId="336"/>
            <ac:spMk id="7" creationId="{08081838-7CE9-4DEB-8921-84F8B472565C}"/>
          </ac:spMkLst>
        </pc:spChg>
        <pc:spChg chg="add del mod">
          <ac:chgData name="Yao-chien Chen" userId="9e9f84eda89023ab" providerId="LiveId" clId="{9D5FB11E-E926-403A-9598-CC75636BF53A}" dt="2022-03-06T04:23:07.500" v="509"/>
          <ac:spMkLst>
            <pc:docMk/>
            <pc:sldMk cId="3528650807" sldId="336"/>
            <ac:spMk id="8" creationId="{105B4F92-BB2F-4945-AFB6-9A13A26ECE90}"/>
          </ac:spMkLst>
        </pc:spChg>
        <pc:spChg chg="add del mod">
          <ac:chgData name="Yao-chien Chen" userId="9e9f84eda89023ab" providerId="LiveId" clId="{9D5FB11E-E926-403A-9598-CC75636BF53A}" dt="2022-03-06T04:23:07.500" v="509"/>
          <ac:spMkLst>
            <pc:docMk/>
            <pc:sldMk cId="3528650807" sldId="336"/>
            <ac:spMk id="9" creationId="{DCBF9F23-F8DC-492E-B98D-F4A72F81AC4A}"/>
          </ac:spMkLst>
        </pc:spChg>
        <pc:spChg chg="add del mod">
          <ac:chgData name="Yao-chien Chen" userId="9e9f84eda89023ab" providerId="LiveId" clId="{9D5FB11E-E926-403A-9598-CC75636BF53A}" dt="2022-03-06T04:23:07.500" v="509"/>
          <ac:spMkLst>
            <pc:docMk/>
            <pc:sldMk cId="3528650807" sldId="336"/>
            <ac:spMk id="10" creationId="{5CB9122A-43EF-48B1-93DE-A8BE2F4B5277}"/>
          </ac:spMkLst>
        </pc:spChg>
        <pc:spChg chg="add del mod">
          <ac:chgData name="Yao-chien Chen" userId="9e9f84eda89023ab" providerId="LiveId" clId="{9D5FB11E-E926-403A-9598-CC75636BF53A}" dt="2022-03-06T04:23:07.500" v="509"/>
          <ac:spMkLst>
            <pc:docMk/>
            <pc:sldMk cId="3528650807" sldId="336"/>
            <ac:spMk id="11" creationId="{DB8A1EFD-E9A2-44A2-B686-38CE8659BA38}"/>
          </ac:spMkLst>
        </pc:spChg>
      </pc:sldChg>
      <pc:sldChg chg="modSp add mod modAnim">
        <pc:chgData name="Yao-chien Chen" userId="9e9f84eda89023ab" providerId="LiveId" clId="{9D5FB11E-E926-403A-9598-CC75636BF53A}" dt="2022-03-06T12:34:28.647" v="2102" actId="207"/>
        <pc:sldMkLst>
          <pc:docMk/>
          <pc:sldMk cId="3793629806" sldId="337"/>
        </pc:sldMkLst>
        <pc:spChg chg="mod">
          <ac:chgData name="Yao-chien Chen" userId="9e9f84eda89023ab" providerId="LiveId" clId="{9D5FB11E-E926-403A-9598-CC75636BF53A}" dt="2022-03-06T12:34:28.647" v="2102" actId="207"/>
          <ac:spMkLst>
            <pc:docMk/>
            <pc:sldMk cId="3793629806" sldId="337"/>
            <ac:spMk id="3" creationId="{A2985E8C-71E9-468D-BE7C-38165C7D4060}"/>
          </ac:spMkLst>
        </pc:spChg>
        <pc:spChg chg="mod">
          <ac:chgData name="Yao-chien Chen" userId="9e9f84eda89023ab" providerId="LiveId" clId="{9D5FB11E-E926-403A-9598-CC75636BF53A}" dt="2022-03-06T12:34:15.607" v="2100" actId="207"/>
          <ac:spMkLst>
            <pc:docMk/>
            <pc:sldMk cId="3793629806" sldId="337"/>
            <ac:spMk id="7" creationId="{08081838-7CE9-4DEB-8921-84F8B472565C}"/>
          </ac:spMkLst>
        </pc:spChg>
      </pc:sldChg>
      <pc:sldChg chg="modSp add mod modAnim">
        <pc:chgData name="Yao-chien Chen" userId="9e9f84eda89023ab" providerId="LiveId" clId="{9D5FB11E-E926-403A-9598-CC75636BF53A}" dt="2022-03-06T12:35:18.270" v="2109" actId="207"/>
        <pc:sldMkLst>
          <pc:docMk/>
          <pc:sldMk cId="3126774977" sldId="338"/>
        </pc:sldMkLst>
        <pc:spChg chg="mod">
          <ac:chgData name="Yao-chien Chen" userId="9e9f84eda89023ab" providerId="LiveId" clId="{9D5FB11E-E926-403A-9598-CC75636BF53A}" dt="2022-03-06T12:35:18.270" v="2109" actId="207"/>
          <ac:spMkLst>
            <pc:docMk/>
            <pc:sldMk cId="3126774977" sldId="338"/>
            <ac:spMk id="3" creationId="{A2985E8C-71E9-468D-BE7C-38165C7D4060}"/>
          </ac:spMkLst>
        </pc:spChg>
        <pc:spChg chg="mod">
          <ac:chgData name="Yao-chien Chen" userId="9e9f84eda89023ab" providerId="LiveId" clId="{9D5FB11E-E926-403A-9598-CC75636BF53A}" dt="2022-03-06T12:34:56.722" v="2105" actId="207"/>
          <ac:spMkLst>
            <pc:docMk/>
            <pc:sldMk cId="3126774977" sldId="338"/>
            <ac:spMk id="7" creationId="{08081838-7CE9-4DEB-8921-84F8B472565C}"/>
          </ac:spMkLst>
        </pc:spChg>
      </pc:sldChg>
      <pc:sldChg chg="modSp add modAnim">
        <pc:chgData name="Yao-chien Chen" userId="9e9f84eda89023ab" providerId="LiveId" clId="{9D5FB11E-E926-403A-9598-CC75636BF53A}" dt="2022-03-06T12:33:59.756" v="2098" actId="403"/>
        <pc:sldMkLst>
          <pc:docMk/>
          <pc:sldMk cId="1566069590" sldId="339"/>
        </pc:sldMkLst>
        <pc:spChg chg="mod">
          <ac:chgData name="Yao-chien Chen" userId="9e9f84eda89023ab" providerId="LiveId" clId="{9D5FB11E-E926-403A-9598-CC75636BF53A}" dt="2022-03-06T12:33:59.756" v="2098" actId="403"/>
          <ac:spMkLst>
            <pc:docMk/>
            <pc:sldMk cId="1566069590" sldId="339"/>
            <ac:spMk id="3" creationId="{A2985E8C-71E9-468D-BE7C-38165C7D4060}"/>
          </ac:spMkLst>
        </pc:spChg>
        <pc:spChg chg="mod">
          <ac:chgData name="Yao-chien Chen" userId="9e9f84eda89023ab" providerId="LiveId" clId="{9D5FB11E-E926-403A-9598-CC75636BF53A}" dt="2022-03-06T12:33:49.909" v="2096" actId="207"/>
          <ac:spMkLst>
            <pc:docMk/>
            <pc:sldMk cId="1566069590" sldId="339"/>
            <ac:spMk id="7" creationId="{08081838-7CE9-4DEB-8921-84F8B472565C}"/>
          </ac:spMkLst>
        </pc:spChg>
      </pc:sldChg>
      <pc:sldChg chg="modSp add modAnim">
        <pc:chgData name="Yao-chien Chen" userId="9e9f84eda89023ab" providerId="LiveId" clId="{9D5FB11E-E926-403A-9598-CC75636BF53A}" dt="2022-03-06T12:34:43.318" v="2104" actId="2711"/>
        <pc:sldMkLst>
          <pc:docMk/>
          <pc:sldMk cId="1453141204" sldId="340"/>
        </pc:sldMkLst>
        <pc:spChg chg="mod">
          <ac:chgData name="Yao-chien Chen" userId="9e9f84eda89023ab" providerId="LiveId" clId="{9D5FB11E-E926-403A-9598-CC75636BF53A}" dt="2022-03-06T12:34:43.318" v="2104" actId="2711"/>
          <ac:spMkLst>
            <pc:docMk/>
            <pc:sldMk cId="1453141204" sldId="340"/>
            <ac:spMk id="3" creationId="{A2985E8C-71E9-468D-BE7C-38165C7D4060}"/>
          </ac:spMkLst>
        </pc:spChg>
        <pc:spChg chg="mod">
          <ac:chgData name="Yao-chien Chen" userId="9e9f84eda89023ab" providerId="LiveId" clId="{9D5FB11E-E926-403A-9598-CC75636BF53A}" dt="2022-03-06T12:34:36.518" v="2103" actId="207"/>
          <ac:spMkLst>
            <pc:docMk/>
            <pc:sldMk cId="1453141204" sldId="340"/>
            <ac:spMk id="7" creationId="{08081838-7CE9-4DEB-8921-84F8B472565C}"/>
          </ac:spMkLst>
        </pc:spChg>
      </pc:sldChg>
      <pc:sldChg chg="addSp delSp modSp add mod modClrScheme delAnim modAnim chgLayout">
        <pc:chgData name="Yao-chien Chen" userId="9e9f84eda89023ab" providerId="LiveId" clId="{9D5FB11E-E926-403A-9598-CC75636BF53A}" dt="2022-03-06T08:48:04.293" v="1783" actId="20577"/>
        <pc:sldMkLst>
          <pc:docMk/>
          <pc:sldMk cId="1161960857" sldId="341"/>
        </pc:sldMkLst>
        <pc:spChg chg="add mod ord">
          <ac:chgData name="Yao-chien Chen" userId="9e9f84eda89023ab" providerId="LiveId" clId="{9D5FB11E-E926-403A-9598-CC75636BF53A}" dt="2022-03-06T08:48:04.293" v="1783" actId="20577"/>
          <ac:spMkLst>
            <pc:docMk/>
            <pc:sldMk cId="1161960857" sldId="341"/>
            <ac:spMk id="2" creationId="{EA093531-88B8-40EC-8974-BA0E50B7B63D}"/>
          </ac:spMkLst>
        </pc:spChg>
        <pc:spChg chg="del mod ord">
          <ac:chgData name="Yao-chien Chen" userId="9e9f84eda89023ab" providerId="LiveId" clId="{9D5FB11E-E926-403A-9598-CC75636BF53A}" dt="2022-03-06T04:43:33.298" v="902" actId="700"/>
          <ac:spMkLst>
            <pc:docMk/>
            <pc:sldMk cId="1161960857" sldId="341"/>
            <ac:spMk id="3" creationId="{A2985E8C-71E9-468D-BE7C-38165C7D4060}"/>
          </ac:spMkLst>
        </pc:spChg>
        <pc:spChg chg="mod ord">
          <ac:chgData name="Yao-chien Chen" userId="9e9f84eda89023ab" providerId="LiveId" clId="{9D5FB11E-E926-403A-9598-CC75636BF53A}" dt="2022-03-06T04:43:33.298" v="902" actId="700"/>
          <ac:spMkLst>
            <pc:docMk/>
            <pc:sldMk cId="1161960857" sldId="341"/>
            <ac:spMk id="4" creationId="{A6C9042E-9723-488B-8432-96E1ED7CFD41}"/>
          </ac:spMkLst>
        </pc:spChg>
        <pc:spChg chg="mod ord">
          <ac:chgData name="Yao-chien Chen" userId="9e9f84eda89023ab" providerId="LiveId" clId="{9D5FB11E-E926-403A-9598-CC75636BF53A}" dt="2022-03-06T04:43:33.298" v="902" actId="700"/>
          <ac:spMkLst>
            <pc:docMk/>
            <pc:sldMk cId="1161960857" sldId="341"/>
            <ac:spMk id="5" creationId="{13615CC7-8550-4685-A0F5-949C94A04979}"/>
          </ac:spMkLst>
        </pc:spChg>
        <pc:spChg chg="mod ord">
          <ac:chgData name="Yao-chien Chen" userId="9e9f84eda89023ab" providerId="LiveId" clId="{9D5FB11E-E926-403A-9598-CC75636BF53A}" dt="2022-03-06T04:43:33.298" v="902" actId="700"/>
          <ac:spMkLst>
            <pc:docMk/>
            <pc:sldMk cId="1161960857" sldId="341"/>
            <ac:spMk id="6" creationId="{C955698F-6343-43E1-B172-8ED618BE112B}"/>
          </ac:spMkLst>
        </pc:spChg>
        <pc:spChg chg="mod ord">
          <ac:chgData name="Yao-chien Chen" userId="9e9f84eda89023ab" providerId="LiveId" clId="{9D5FB11E-E926-403A-9598-CC75636BF53A}" dt="2022-03-06T04:44:27.090" v="911" actId="20577"/>
          <ac:spMkLst>
            <pc:docMk/>
            <pc:sldMk cId="1161960857" sldId="341"/>
            <ac:spMk id="7" creationId="{08081838-7CE9-4DEB-8921-84F8B472565C}"/>
          </ac:spMkLst>
        </pc:spChg>
      </pc:sldChg>
      <pc:sldChg chg="modSp add del mod modAnim">
        <pc:chgData name="Yao-chien Chen" userId="9e9f84eda89023ab" providerId="LiveId" clId="{9D5FB11E-E926-403A-9598-CC75636BF53A}" dt="2022-03-06T08:45:07.030" v="1733" actId="2696"/>
        <pc:sldMkLst>
          <pc:docMk/>
          <pc:sldMk cId="1255805990" sldId="342"/>
        </pc:sldMkLst>
        <pc:spChg chg="mod">
          <ac:chgData name="Yao-chien Chen" userId="9e9f84eda89023ab" providerId="LiveId" clId="{9D5FB11E-E926-403A-9598-CC75636BF53A}" dt="2022-03-06T06:55:05.054" v="1717" actId="207"/>
          <ac:spMkLst>
            <pc:docMk/>
            <pc:sldMk cId="1255805990" sldId="342"/>
            <ac:spMk id="3" creationId="{A2985E8C-71E9-468D-BE7C-38165C7D4060}"/>
          </ac:spMkLst>
        </pc:spChg>
        <pc:spChg chg="mod">
          <ac:chgData name="Yao-chien Chen" userId="9e9f84eda89023ab" providerId="LiveId" clId="{9D5FB11E-E926-403A-9598-CC75636BF53A}" dt="2022-03-06T04:35:44.997" v="679" actId="20577"/>
          <ac:spMkLst>
            <pc:docMk/>
            <pc:sldMk cId="1255805990" sldId="342"/>
            <ac:spMk id="5" creationId="{13615CC7-8550-4685-A0F5-949C94A04979}"/>
          </ac:spMkLst>
        </pc:spChg>
      </pc:sldChg>
      <pc:sldChg chg="modSp add modAnim">
        <pc:chgData name="Yao-chien Chen" userId="9e9f84eda89023ab" providerId="LiveId" clId="{9D5FB11E-E926-403A-9598-CC75636BF53A}" dt="2022-03-06T12:32:01.457" v="2076" actId="2711"/>
        <pc:sldMkLst>
          <pc:docMk/>
          <pc:sldMk cId="2297312129" sldId="342"/>
        </pc:sldMkLst>
        <pc:spChg chg="mod">
          <ac:chgData name="Yao-chien Chen" userId="9e9f84eda89023ab" providerId="LiveId" clId="{9D5FB11E-E926-403A-9598-CC75636BF53A}" dt="2022-03-06T12:32:01.457" v="2076" actId="2711"/>
          <ac:spMkLst>
            <pc:docMk/>
            <pc:sldMk cId="2297312129" sldId="342"/>
            <ac:spMk id="3" creationId="{A2985E8C-71E9-468D-BE7C-38165C7D4060}"/>
          </ac:spMkLst>
        </pc:spChg>
      </pc:sldChg>
      <pc:sldChg chg="modSp add del mod modAnim">
        <pc:chgData name="Yao-chien Chen" userId="9e9f84eda89023ab" providerId="LiveId" clId="{9D5FB11E-E926-403A-9598-CC75636BF53A}" dt="2022-03-06T08:45:07.030" v="1733" actId="2696"/>
        <pc:sldMkLst>
          <pc:docMk/>
          <pc:sldMk cId="516796439" sldId="343"/>
        </pc:sldMkLst>
        <pc:spChg chg="mod">
          <ac:chgData name="Yao-chien Chen" userId="9e9f84eda89023ab" providerId="LiveId" clId="{9D5FB11E-E926-403A-9598-CC75636BF53A}" dt="2022-03-06T06:55:11.557" v="1718" actId="207"/>
          <ac:spMkLst>
            <pc:docMk/>
            <pc:sldMk cId="516796439" sldId="343"/>
            <ac:spMk id="3" creationId="{A2985E8C-71E9-468D-BE7C-38165C7D4060}"/>
          </ac:spMkLst>
        </pc:spChg>
        <pc:spChg chg="mod">
          <ac:chgData name="Yao-chien Chen" userId="9e9f84eda89023ab" providerId="LiveId" clId="{9D5FB11E-E926-403A-9598-CC75636BF53A}" dt="2022-03-06T04:35:56.650" v="707" actId="20577"/>
          <ac:spMkLst>
            <pc:docMk/>
            <pc:sldMk cId="516796439" sldId="343"/>
            <ac:spMk id="5" creationId="{13615CC7-8550-4685-A0F5-949C94A04979}"/>
          </ac:spMkLst>
        </pc:spChg>
      </pc:sldChg>
      <pc:sldChg chg="modSp add modAnim">
        <pc:chgData name="Yao-chien Chen" userId="9e9f84eda89023ab" providerId="LiveId" clId="{9D5FB11E-E926-403A-9598-CC75636BF53A}" dt="2022-03-06T12:32:10.529" v="2078" actId="2711"/>
        <pc:sldMkLst>
          <pc:docMk/>
          <pc:sldMk cId="1415473092" sldId="343"/>
        </pc:sldMkLst>
        <pc:spChg chg="mod">
          <ac:chgData name="Yao-chien Chen" userId="9e9f84eda89023ab" providerId="LiveId" clId="{9D5FB11E-E926-403A-9598-CC75636BF53A}" dt="2022-03-06T12:32:10.529" v="2078" actId="2711"/>
          <ac:spMkLst>
            <pc:docMk/>
            <pc:sldMk cId="1415473092" sldId="343"/>
            <ac:spMk id="3" creationId="{A2985E8C-71E9-468D-BE7C-38165C7D4060}"/>
          </ac:spMkLst>
        </pc:spChg>
      </pc:sldChg>
      <pc:sldChg chg="modSp add del mod modAnim">
        <pc:chgData name="Yao-chien Chen" userId="9e9f84eda89023ab" providerId="LiveId" clId="{9D5FB11E-E926-403A-9598-CC75636BF53A}" dt="2022-03-06T08:45:07.030" v="1733" actId="2696"/>
        <pc:sldMkLst>
          <pc:docMk/>
          <pc:sldMk cId="480173191" sldId="344"/>
        </pc:sldMkLst>
        <pc:spChg chg="mod">
          <ac:chgData name="Yao-chien Chen" userId="9e9f84eda89023ab" providerId="LiveId" clId="{9D5FB11E-E926-403A-9598-CC75636BF53A}" dt="2022-03-06T06:55:20.348" v="1719" actId="207"/>
          <ac:spMkLst>
            <pc:docMk/>
            <pc:sldMk cId="480173191" sldId="344"/>
            <ac:spMk id="3" creationId="{A2985E8C-71E9-468D-BE7C-38165C7D4060}"/>
          </ac:spMkLst>
        </pc:spChg>
        <pc:spChg chg="mod">
          <ac:chgData name="Yao-chien Chen" userId="9e9f84eda89023ab" providerId="LiveId" clId="{9D5FB11E-E926-403A-9598-CC75636BF53A}" dt="2022-03-06T04:36:11.612" v="743" actId="20577"/>
          <ac:spMkLst>
            <pc:docMk/>
            <pc:sldMk cId="480173191" sldId="344"/>
            <ac:spMk id="5" creationId="{13615CC7-8550-4685-A0F5-949C94A04979}"/>
          </ac:spMkLst>
        </pc:spChg>
      </pc:sldChg>
      <pc:sldChg chg="modSp add modAnim">
        <pc:chgData name="Yao-chien Chen" userId="9e9f84eda89023ab" providerId="LiveId" clId="{9D5FB11E-E926-403A-9598-CC75636BF53A}" dt="2022-03-06T12:32:20.055" v="2080" actId="2711"/>
        <pc:sldMkLst>
          <pc:docMk/>
          <pc:sldMk cId="617470825" sldId="344"/>
        </pc:sldMkLst>
        <pc:spChg chg="mod">
          <ac:chgData name="Yao-chien Chen" userId="9e9f84eda89023ab" providerId="LiveId" clId="{9D5FB11E-E926-403A-9598-CC75636BF53A}" dt="2022-03-06T12:32:20.055" v="2080" actId="2711"/>
          <ac:spMkLst>
            <pc:docMk/>
            <pc:sldMk cId="617470825" sldId="344"/>
            <ac:spMk id="3" creationId="{A2985E8C-71E9-468D-BE7C-38165C7D4060}"/>
          </ac:spMkLst>
        </pc:spChg>
      </pc:sldChg>
      <pc:sldChg chg="modSp add del modAnim">
        <pc:chgData name="Yao-chien Chen" userId="9e9f84eda89023ab" providerId="LiveId" clId="{9D5FB11E-E926-403A-9598-CC75636BF53A}" dt="2022-03-06T08:45:07.030" v="1733" actId="2696"/>
        <pc:sldMkLst>
          <pc:docMk/>
          <pc:sldMk cId="2337072886" sldId="345"/>
        </pc:sldMkLst>
        <pc:spChg chg="mod">
          <ac:chgData name="Yao-chien Chen" userId="9e9f84eda89023ab" providerId="LiveId" clId="{9D5FB11E-E926-403A-9598-CC75636BF53A}" dt="2022-03-06T06:55:27.429" v="1720" actId="207"/>
          <ac:spMkLst>
            <pc:docMk/>
            <pc:sldMk cId="2337072886" sldId="345"/>
            <ac:spMk id="3" creationId="{A2985E8C-71E9-468D-BE7C-38165C7D4060}"/>
          </ac:spMkLst>
        </pc:spChg>
      </pc:sldChg>
      <pc:sldChg chg="modSp add modAnim">
        <pc:chgData name="Yao-chien Chen" userId="9e9f84eda89023ab" providerId="LiveId" clId="{9D5FB11E-E926-403A-9598-CC75636BF53A}" dt="2022-03-06T12:32:31.463" v="2082" actId="2711"/>
        <pc:sldMkLst>
          <pc:docMk/>
          <pc:sldMk cId="3450299944" sldId="345"/>
        </pc:sldMkLst>
        <pc:spChg chg="mod">
          <ac:chgData name="Yao-chien Chen" userId="9e9f84eda89023ab" providerId="LiveId" clId="{9D5FB11E-E926-403A-9598-CC75636BF53A}" dt="2022-03-06T12:32:31.463" v="2082" actId="2711"/>
          <ac:spMkLst>
            <pc:docMk/>
            <pc:sldMk cId="3450299944" sldId="345"/>
            <ac:spMk id="3" creationId="{A2985E8C-71E9-468D-BE7C-38165C7D4060}"/>
          </ac:spMkLst>
        </pc:spChg>
      </pc:sldChg>
      <pc:sldChg chg="modSp add modAnim">
        <pc:chgData name="Yao-chien Chen" userId="9e9f84eda89023ab" providerId="LiveId" clId="{9D5FB11E-E926-403A-9598-CC75636BF53A}" dt="2022-03-06T12:33:03.878" v="2088" actId="207"/>
        <pc:sldMkLst>
          <pc:docMk/>
          <pc:sldMk cId="1233538589" sldId="346"/>
        </pc:sldMkLst>
        <pc:spChg chg="mod">
          <ac:chgData name="Yao-chien Chen" userId="9e9f84eda89023ab" providerId="LiveId" clId="{9D5FB11E-E926-403A-9598-CC75636BF53A}" dt="2022-03-06T12:33:00.722" v="2087" actId="207"/>
          <ac:spMkLst>
            <pc:docMk/>
            <pc:sldMk cId="1233538589" sldId="346"/>
            <ac:spMk id="3" creationId="{A2985E8C-71E9-468D-BE7C-38165C7D4060}"/>
          </ac:spMkLst>
        </pc:spChg>
        <pc:spChg chg="mod">
          <ac:chgData name="Yao-chien Chen" userId="9e9f84eda89023ab" providerId="LiveId" clId="{9D5FB11E-E926-403A-9598-CC75636BF53A}" dt="2022-03-06T12:33:03.878" v="2088" actId="207"/>
          <ac:spMkLst>
            <pc:docMk/>
            <pc:sldMk cId="1233538589" sldId="346"/>
            <ac:spMk id="7" creationId="{08081838-7CE9-4DEB-8921-84F8B472565C}"/>
          </ac:spMkLst>
        </pc:spChg>
      </pc:sldChg>
      <pc:sldChg chg="modSp add mod modAnim">
        <pc:chgData name="Yao-chien Chen" userId="9e9f84eda89023ab" providerId="LiveId" clId="{9D5FB11E-E926-403A-9598-CC75636BF53A}" dt="2022-03-06T13:53:26.270" v="2379" actId="5793"/>
        <pc:sldMkLst>
          <pc:docMk/>
          <pc:sldMk cId="211791462" sldId="347"/>
        </pc:sldMkLst>
        <pc:spChg chg="mod">
          <ac:chgData name="Yao-chien Chen" userId="9e9f84eda89023ab" providerId="LiveId" clId="{9D5FB11E-E926-403A-9598-CC75636BF53A}" dt="2022-03-06T13:53:26.270" v="2379" actId="5793"/>
          <ac:spMkLst>
            <pc:docMk/>
            <pc:sldMk cId="211791462" sldId="347"/>
            <ac:spMk id="3" creationId="{A2985E8C-71E9-468D-BE7C-38165C7D4060}"/>
          </ac:spMkLst>
        </pc:spChg>
        <pc:spChg chg="mod">
          <ac:chgData name="Yao-chien Chen" userId="9e9f84eda89023ab" providerId="LiveId" clId="{9D5FB11E-E926-403A-9598-CC75636BF53A}" dt="2022-03-06T12:37:37.726" v="2175" actId="207"/>
          <ac:spMkLst>
            <pc:docMk/>
            <pc:sldMk cId="211791462" sldId="347"/>
            <ac:spMk id="7" creationId="{08081838-7CE9-4DEB-8921-84F8B472565C}"/>
          </ac:spMkLst>
        </pc:spChg>
      </pc:sldChg>
      <pc:sldChg chg="modSp add del mod">
        <pc:chgData name="Yao-chien Chen" userId="9e9f84eda89023ab" providerId="LiveId" clId="{9D5FB11E-E926-403A-9598-CC75636BF53A}" dt="2022-03-06T04:42:47.794" v="900" actId="2696"/>
        <pc:sldMkLst>
          <pc:docMk/>
          <pc:sldMk cId="1845500666" sldId="347"/>
        </pc:sldMkLst>
        <pc:spChg chg="mod">
          <ac:chgData name="Yao-chien Chen" userId="9e9f84eda89023ab" providerId="LiveId" clId="{9D5FB11E-E926-403A-9598-CC75636BF53A}" dt="2022-03-06T04:41:23.855" v="860" actId="207"/>
          <ac:spMkLst>
            <pc:docMk/>
            <pc:sldMk cId="1845500666" sldId="347"/>
            <ac:spMk id="3" creationId="{A2985E8C-71E9-468D-BE7C-38165C7D4060}"/>
          </ac:spMkLst>
        </pc:spChg>
        <pc:spChg chg="mod">
          <ac:chgData name="Yao-chien Chen" userId="9e9f84eda89023ab" providerId="LiveId" clId="{9D5FB11E-E926-403A-9598-CC75636BF53A}" dt="2022-03-06T04:41:38.296" v="899" actId="20577"/>
          <ac:spMkLst>
            <pc:docMk/>
            <pc:sldMk cId="1845500666" sldId="347"/>
            <ac:spMk id="7" creationId="{08081838-7CE9-4DEB-8921-84F8B472565C}"/>
          </ac:spMkLst>
        </pc:spChg>
      </pc:sldChg>
      <pc:sldChg chg="modSp add ord modAnim">
        <pc:chgData name="Yao-chien Chen" userId="9e9f84eda89023ab" providerId="LiveId" clId="{9D5FB11E-E926-403A-9598-CC75636BF53A}" dt="2022-03-06T12:31:49.808" v="2074" actId="207"/>
        <pc:sldMkLst>
          <pc:docMk/>
          <pc:sldMk cId="1677930531" sldId="348"/>
        </pc:sldMkLst>
        <pc:spChg chg="mod">
          <ac:chgData name="Yao-chien Chen" userId="9e9f84eda89023ab" providerId="LiveId" clId="{9D5FB11E-E926-403A-9598-CC75636BF53A}" dt="2022-03-06T12:31:49.808" v="2074" actId="207"/>
          <ac:spMkLst>
            <pc:docMk/>
            <pc:sldMk cId="1677930531" sldId="348"/>
            <ac:spMk id="3" creationId="{A2985E8C-71E9-468D-BE7C-38165C7D4060}"/>
          </ac:spMkLst>
        </pc:spChg>
      </pc:sldChg>
      <pc:sldChg chg="modSp add del mod modAnim">
        <pc:chgData name="Yao-chien Chen" userId="9e9f84eda89023ab" providerId="LiveId" clId="{9D5FB11E-E926-403A-9598-CC75636BF53A}" dt="2022-03-06T04:55:45.718" v="1138" actId="2696"/>
        <pc:sldMkLst>
          <pc:docMk/>
          <pc:sldMk cId="688578749" sldId="349"/>
        </pc:sldMkLst>
        <pc:spChg chg="mod">
          <ac:chgData name="Yao-chien Chen" userId="9e9f84eda89023ab" providerId="LiveId" clId="{9D5FB11E-E926-403A-9598-CC75636BF53A}" dt="2022-03-06T04:55:16.998" v="1135" actId="6549"/>
          <ac:spMkLst>
            <pc:docMk/>
            <pc:sldMk cId="688578749" sldId="349"/>
            <ac:spMk id="3" creationId="{A2985E8C-71E9-468D-BE7C-38165C7D4060}"/>
          </ac:spMkLst>
        </pc:spChg>
        <pc:spChg chg="mod">
          <ac:chgData name="Yao-chien Chen" userId="9e9f84eda89023ab" providerId="LiveId" clId="{9D5FB11E-E926-403A-9598-CC75636BF53A}" dt="2022-03-06T04:45:39.468" v="935" actId="20577"/>
          <ac:spMkLst>
            <pc:docMk/>
            <pc:sldMk cId="688578749" sldId="349"/>
            <ac:spMk id="7" creationId="{08081838-7CE9-4DEB-8921-84F8B472565C}"/>
          </ac:spMkLst>
        </pc:spChg>
      </pc:sldChg>
      <pc:sldChg chg="modSp add mod modAnim">
        <pc:chgData name="Yao-chien Chen" userId="9e9f84eda89023ab" providerId="LiveId" clId="{9D5FB11E-E926-403A-9598-CC75636BF53A}" dt="2022-03-06T11:52:02.375" v="1850" actId="207"/>
        <pc:sldMkLst>
          <pc:docMk/>
          <pc:sldMk cId="1497419389" sldId="350"/>
        </pc:sldMkLst>
        <pc:spChg chg="mod">
          <ac:chgData name="Yao-chien Chen" userId="9e9f84eda89023ab" providerId="LiveId" clId="{9D5FB11E-E926-403A-9598-CC75636BF53A}" dt="2022-03-06T11:51:25.663" v="1847" actId="207"/>
          <ac:spMkLst>
            <pc:docMk/>
            <pc:sldMk cId="1497419389" sldId="350"/>
            <ac:spMk id="3" creationId="{A2985E8C-71E9-468D-BE7C-38165C7D4060}"/>
          </ac:spMkLst>
        </pc:spChg>
        <pc:spChg chg="mod">
          <ac:chgData name="Yao-chien Chen" userId="9e9f84eda89023ab" providerId="LiveId" clId="{9D5FB11E-E926-403A-9598-CC75636BF53A}" dt="2022-03-06T11:52:02.375" v="1850" actId="207"/>
          <ac:spMkLst>
            <pc:docMk/>
            <pc:sldMk cId="1497419389" sldId="350"/>
            <ac:spMk id="7" creationId="{08081838-7CE9-4DEB-8921-84F8B472565C}"/>
          </ac:spMkLst>
        </pc:spChg>
      </pc:sldChg>
      <pc:sldChg chg="modSp add mod modClrScheme modAnim chgLayout">
        <pc:chgData name="Yao-chien Chen" userId="9e9f84eda89023ab" providerId="LiveId" clId="{9D5FB11E-E926-403A-9598-CC75636BF53A}" dt="2022-03-06T11:53:53.210" v="1862"/>
        <pc:sldMkLst>
          <pc:docMk/>
          <pc:sldMk cId="3450572997" sldId="351"/>
        </pc:sldMkLst>
        <pc:spChg chg="mod ord">
          <ac:chgData name="Yao-chien Chen" userId="9e9f84eda89023ab" providerId="LiveId" clId="{9D5FB11E-E926-403A-9598-CC75636BF53A}" dt="2022-03-06T08:48:35.923" v="1793" actId="20577"/>
          <ac:spMkLst>
            <pc:docMk/>
            <pc:sldMk cId="3450572997" sldId="351"/>
            <ac:spMk id="3" creationId="{A2985E8C-71E9-468D-BE7C-38165C7D4060}"/>
          </ac:spMkLst>
        </pc:spChg>
        <pc:spChg chg="mod ord">
          <ac:chgData name="Yao-chien Chen" userId="9e9f84eda89023ab" providerId="LiveId" clId="{9D5FB11E-E926-403A-9598-CC75636BF53A}" dt="2022-03-06T04:58:35.389" v="1173" actId="700"/>
          <ac:spMkLst>
            <pc:docMk/>
            <pc:sldMk cId="3450572997" sldId="351"/>
            <ac:spMk id="4" creationId="{A6C9042E-9723-488B-8432-96E1ED7CFD41}"/>
          </ac:spMkLst>
        </pc:spChg>
        <pc:spChg chg="mod ord">
          <ac:chgData name="Yao-chien Chen" userId="9e9f84eda89023ab" providerId="LiveId" clId="{9D5FB11E-E926-403A-9598-CC75636BF53A}" dt="2022-03-06T04:58:35.389" v="1173" actId="700"/>
          <ac:spMkLst>
            <pc:docMk/>
            <pc:sldMk cId="3450572997" sldId="351"/>
            <ac:spMk id="5" creationId="{13615CC7-8550-4685-A0F5-949C94A04979}"/>
          </ac:spMkLst>
        </pc:spChg>
        <pc:spChg chg="mod ord">
          <ac:chgData name="Yao-chien Chen" userId="9e9f84eda89023ab" providerId="LiveId" clId="{9D5FB11E-E926-403A-9598-CC75636BF53A}" dt="2022-03-06T04:58:35.389" v="1173" actId="700"/>
          <ac:spMkLst>
            <pc:docMk/>
            <pc:sldMk cId="3450572997" sldId="351"/>
            <ac:spMk id="6" creationId="{C955698F-6343-43E1-B172-8ED618BE112B}"/>
          </ac:spMkLst>
        </pc:spChg>
        <pc:spChg chg="mod ord">
          <ac:chgData name="Yao-chien Chen" userId="9e9f84eda89023ab" providerId="LiveId" clId="{9D5FB11E-E926-403A-9598-CC75636BF53A}" dt="2022-03-06T04:58:46.580" v="1175" actId="2711"/>
          <ac:spMkLst>
            <pc:docMk/>
            <pc:sldMk cId="3450572997" sldId="351"/>
            <ac:spMk id="7" creationId="{08081838-7CE9-4DEB-8921-84F8B472565C}"/>
          </ac:spMkLst>
        </pc:spChg>
      </pc:sldChg>
      <pc:sldChg chg="modSp add del mod ord modAnim">
        <pc:chgData name="Yao-chien Chen" userId="9e9f84eda89023ab" providerId="LiveId" clId="{9D5FB11E-E926-403A-9598-CC75636BF53A}" dt="2022-03-06T12:39:01.179" v="2212" actId="2696"/>
        <pc:sldMkLst>
          <pc:docMk/>
          <pc:sldMk cId="3091952229" sldId="352"/>
        </pc:sldMkLst>
        <pc:spChg chg="mod">
          <ac:chgData name="Yao-chien Chen" userId="9e9f84eda89023ab" providerId="LiveId" clId="{9D5FB11E-E926-403A-9598-CC75636BF53A}" dt="2022-03-06T12:26:54.150" v="2063" actId="6549"/>
          <ac:spMkLst>
            <pc:docMk/>
            <pc:sldMk cId="3091952229" sldId="352"/>
            <ac:spMk id="3" creationId="{A2985E8C-71E9-468D-BE7C-38165C7D4060}"/>
          </ac:spMkLst>
        </pc:spChg>
        <pc:spChg chg="mod">
          <ac:chgData name="Yao-chien Chen" userId="9e9f84eda89023ab" providerId="LiveId" clId="{9D5FB11E-E926-403A-9598-CC75636BF53A}" dt="2022-03-06T11:51:56.497" v="1849" actId="207"/>
          <ac:spMkLst>
            <pc:docMk/>
            <pc:sldMk cId="3091952229" sldId="352"/>
            <ac:spMk id="7" creationId="{08081838-7CE9-4DEB-8921-84F8B472565C}"/>
          </ac:spMkLst>
        </pc:spChg>
      </pc:sldChg>
      <pc:sldChg chg="modSp add mod modAnim">
        <pc:chgData name="Yao-chien Chen" userId="9e9f84eda89023ab" providerId="LiveId" clId="{9D5FB11E-E926-403A-9598-CC75636BF53A}" dt="2022-03-06T11:53:49.237" v="1861"/>
        <pc:sldMkLst>
          <pc:docMk/>
          <pc:sldMk cId="1785914453" sldId="353"/>
        </pc:sldMkLst>
        <pc:spChg chg="mod">
          <ac:chgData name="Yao-chien Chen" userId="9e9f84eda89023ab" providerId="LiveId" clId="{9D5FB11E-E926-403A-9598-CC75636BF53A}" dt="2022-03-06T11:53:13.456" v="1858" actId="207"/>
          <ac:spMkLst>
            <pc:docMk/>
            <pc:sldMk cId="1785914453" sldId="353"/>
            <ac:spMk id="3" creationId="{A2985E8C-71E9-468D-BE7C-38165C7D4060}"/>
          </ac:spMkLst>
        </pc:spChg>
        <pc:spChg chg="mod">
          <ac:chgData name="Yao-chien Chen" userId="9e9f84eda89023ab" providerId="LiveId" clId="{9D5FB11E-E926-403A-9598-CC75636BF53A}" dt="2022-03-06T11:52:37.831" v="1854" actId="207"/>
          <ac:spMkLst>
            <pc:docMk/>
            <pc:sldMk cId="1785914453" sldId="353"/>
            <ac:spMk id="7" creationId="{08081838-7CE9-4DEB-8921-84F8B472565C}"/>
          </ac:spMkLst>
        </pc:spChg>
      </pc:sldChg>
      <pc:sldChg chg="add del">
        <pc:chgData name="Yao-chien Chen" userId="9e9f84eda89023ab" providerId="LiveId" clId="{9D5FB11E-E926-403A-9598-CC75636BF53A}" dt="2022-03-06T04:56:06.134" v="1139" actId="2696"/>
        <pc:sldMkLst>
          <pc:docMk/>
          <pc:sldMk cId="2711297629" sldId="353"/>
        </pc:sldMkLst>
      </pc:sldChg>
      <pc:sldChg chg="modSp add modAnim">
        <pc:chgData name="Yao-chien Chen" userId="9e9f84eda89023ab" providerId="LiveId" clId="{9D5FB11E-E926-403A-9598-CC75636BF53A}" dt="2022-03-06T12:32:41.363" v="2084" actId="2711"/>
        <pc:sldMkLst>
          <pc:docMk/>
          <pc:sldMk cId="2209186321" sldId="354"/>
        </pc:sldMkLst>
        <pc:spChg chg="mod">
          <ac:chgData name="Yao-chien Chen" userId="9e9f84eda89023ab" providerId="LiveId" clId="{9D5FB11E-E926-403A-9598-CC75636BF53A}" dt="2022-03-06T12:32:41.363" v="2084" actId="2711"/>
          <ac:spMkLst>
            <pc:docMk/>
            <pc:sldMk cId="2209186321" sldId="354"/>
            <ac:spMk id="3" creationId="{A2985E8C-71E9-468D-BE7C-38165C7D4060}"/>
          </ac:spMkLst>
        </pc:spChg>
      </pc:sldChg>
      <pc:sldChg chg="modSp add del modAnim">
        <pc:chgData name="Yao-chien Chen" userId="9e9f84eda89023ab" providerId="LiveId" clId="{9D5FB11E-E926-403A-9598-CC75636BF53A}" dt="2022-03-06T08:46:07.605" v="1737" actId="2696"/>
        <pc:sldMkLst>
          <pc:docMk/>
          <pc:sldMk cId="2464504310" sldId="354"/>
        </pc:sldMkLst>
        <pc:spChg chg="mod">
          <ac:chgData name="Yao-chien Chen" userId="9e9f84eda89023ab" providerId="LiveId" clId="{9D5FB11E-E926-403A-9598-CC75636BF53A}" dt="2022-03-06T06:56:12.617" v="1724" actId="207"/>
          <ac:spMkLst>
            <pc:docMk/>
            <pc:sldMk cId="2464504310" sldId="354"/>
            <ac:spMk id="3" creationId="{A2985E8C-71E9-468D-BE7C-38165C7D4060}"/>
          </ac:spMkLst>
        </pc:spChg>
      </pc:sldChg>
      <pc:sldChg chg="modSp add mod modAnim">
        <pc:chgData name="Yao-chien Chen" userId="9e9f84eda89023ab" providerId="LiveId" clId="{9D5FB11E-E926-403A-9598-CC75636BF53A}" dt="2022-03-06T11:56:30.713" v="1880" actId="27636"/>
        <pc:sldMkLst>
          <pc:docMk/>
          <pc:sldMk cId="1446469991" sldId="355"/>
        </pc:sldMkLst>
        <pc:spChg chg="mod">
          <ac:chgData name="Yao-chien Chen" userId="9e9f84eda89023ab" providerId="LiveId" clId="{9D5FB11E-E926-403A-9598-CC75636BF53A}" dt="2022-03-06T11:56:30.713" v="1880" actId="27636"/>
          <ac:spMkLst>
            <pc:docMk/>
            <pc:sldMk cId="1446469991" sldId="355"/>
            <ac:spMk id="3" creationId="{A2985E8C-71E9-468D-BE7C-38165C7D4060}"/>
          </ac:spMkLst>
        </pc:spChg>
        <pc:spChg chg="mod">
          <ac:chgData name="Yao-chien Chen" userId="9e9f84eda89023ab" providerId="LiveId" clId="{9D5FB11E-E926-403A-9598-CC75636BF53A}" dt="2022-03-06T11:53:33.834" v="1859" actId="207"/>
          <ac:spMkLst>
            <pc:docMk/>
            <pc:sldMk cId="1446469991" sldId="355"/>
            <ac:spMk id="7" creationId="{08081838-7CE9-4DEB-8921-84F8B472565C}"/>
          </ac:spMkLst>
        </pc:spChg>
      </pc:sldChg>
      <pc:sldChg chg="modSp add del modAnim">
        <pc:chgData name="Yao-chien Chen" userId="9e9f84eda89023ab" providerId="LiveId" clId="{9D5FB11E-E926-403A-9598-CC75636BF53A}" dt="2022-03-06T05:15:41.932" v="1541" actId="2696"/>
        <pc:sldMkLst>
          <pc:docMk/>
          <pc:sldMk cId="406186616" sldId="356"/>
        </pc:sldMkLst>
        <pc:spChg chg="mod">
          <ac:chgData name="Yao-chien Chen" userId="9e9f84eda89023ab" providerId="LiveId" clId="{9D5FB11E-E926-403A-9598-CC75636BF53A}" dt="2022-03-06T05:03:06.009" v="1272" actId="6549"/>
          <ac:spMkLst>
            <pc:docMk/>
            <pc:sldMk cId="406186616" sldId="356"/>
            <ac:spMk id="3" creationId="{A2985E8C-71E9-468D-BE7C-38165C7D4060}"/>
          </ac:spMkLst>
        </pc:spChg>
      </pc:sldChg>
      <pc:sldChg chg="modSp add del mod modAnim">
        <pc:chgData name="Yao-chien Chen" userId="9e9f84eda89023ab" providerId="LiveId" clId="{9D5FB11E-E926-403A-9598-CC75636BF53A}" dt="2022-03-06T05:16:27.295" v="1566" actId="2696"/>
        <pc:sldMkLst>
          <pc:docMk/>
          <pc:sldMk cId="1927639461" sldId="357"/>
        </pc:sldMkLst>
        <pc:spChg chg="mod">
          <ac:chgData name="Yao-chien Chen" userId="9e9f84eda89023ab" providerId="LiveId" clId="{9D5FB11E-E926-403A-9598-CC75636BF53A}" dt="2022-03-06T05:03:40.777" v="1276" actId="20577"/>
          <ac:spMkLst>
            <pc:docMk/>
            <pc:sldMk cId="1927639461" sldId="357"/>
            <ac:spMk id="3" creationId="{A2985E8C-71E9-468D-BE7C-38165C7D4060}"/>
          </ac:spMkLst>
        </pc:spChg>
        <pc:spChg chg="mod">
          <ac:chgData name="Yao-chien Chen" userId="9e9f84eda89023ab" providerId="LiveId" clId="{9D5FB11E-E926-403A-9598-CC75636BF53A}" dt="2022-03-06T05:03:34.971" v="1275"/>
          <ac:spMkLst>
            <pc:docMk/>
            <pc:sldMk cId="1927639461" sldId="357"/>
            <ac:spMk id="7" creationId="{08081838-7CE9-4DEB-8921-84F8B472565C}"/>
          </ac:spMkLst>
        </pc:spChg>
      </pc:sldChg>
      <pc:sldChg chg="modSp add del mod modAnim">
        <pc:chgData name="Yao-chien Chen" userId="9e9f84eda89023ab" providerId="LiveId" clId="{9D5FB11E-E926-403A-9598-CC75636BF53A}" dt="2022-03-06T12:29:04.732" v="2069" actId="207"/>
        <pc:sldMkLst>
          <pc:docMk/>
          <pc:sldMk cId="1029723894" sldId="358"/>
        </pc:sldMkLst>
        <pc:spChg chg="mod">
          <ac:chgData name="Yao-chien Chen" userId="9e9f84eda89023ab" providerId="LiveId" clId="{9D5FB11E-E926-403A-9598-CC75636BF53A}" dt="2022-03-06T12:29:04.732" v="2069" actId="207"/>
          <ac:spMkLst>
            <pc:docMk/>
            <pc:sldMk cId="1029723894" sldId="358"/>
            <ac:spMk id="3" creationId="{A2985E8C-71E9-468D-BE7C-38165C7D4060}"/>
          </ac:spMkLst>
        </pc:spChg>
        <pc:spChg chg="mod">
          <ac:chgData name="Yao-chien Chen" userId="9e9f84eda89023ab" providerId="LiveId" clId="{9D5FB11E-E926-403A-9598-CC75636BF53A}" dt="2022-03-06T12:29:00.575" v="2068" actId="207"/>
          <ac:spMkLst>
            <pc:docMk/>
            <pc:sldMk cId="1029723894" sldId="358"/>
            <ac:spMk id="7" creationId="{08081838-7CE9-4DEB-8921-84F8B472565C}"/>
          </ac:spMkLst>
        </pc:spChg>
      </pc:sldChg>
      <pc:sldChg chg="modSp add mod modAnim">
        <pc:chgData name="Yao-chien Chen" userId="9e9f84eda89023ab" providerId="LiveId" clId="{9D5FB11E-E926-403A-9598-CC75636BF53A}" dt="2022-03-06T12:29:23.577" v="2072" actId="207"/>
        <pc:sldMkLst>
          <pc:docMk/>
          <pc:sldMk cId="1788358011" sldId="359"/>
        </pc:sldMkLst>
        <pc:spChg chg="mod">
          <ac:chgData name="Yao-chien Chen" userId="9e9f84eda89023ab" providerId="LiveId" clId="{9D5FB11E-E926-403A-9598-CC75636BF53A}" dt="2022-03-06T11:58:39.918" v="1897" actId="2711"/>
          <ac:spMkLst>
            <pc:docMk/>
            <pc:sldMk cId="1788358011" sldId="359"/>
            <ac:spMk id="3" creationId="{A2985E8C-71E9-468D-BE7C-38165C7D4060}"/>
          </ac:spMkLst>
        </pc:spChg>
        <pc:spChg chg="mod">
          <ac:chgData name="Yao-chien Chen" userId="9e9f84eda89023ab" providerId="LiveId" clId="{9D5FB11E-E926-403A-9598-CC75636BF53A}" dt="2022-03-06T12:29:23.577" v="2072" actId="207"/>
          <ac:spMkLst>
            <pc:docMk/>
            <pc:sldMk cId="1788358011" sldId="359"/>
            <ac:spMk id="7" creationId="{08081838-7CE9-4DEB-8921-84F8B472565C}"/>
          </ac:spMkLst>
        </pc:spChg>
      </pc:sldChg>
      <pc:sldChg chg="modSp add mod">
        <pc:chgData name="Yao-chien Chen" userId="9e9f84eda89023ab" providerId="LiveId" clId="{9D5FB11E-E926-403A-9598-CC75636BF53A}" dt="2022-03-06T12:36:18.245" v="2152" actId="2711"/>
        <pc:sldMkLst>
          <pc:docMk/>
          <pc:sldMk cId="1298339488" sldId="360"/>
        </pc:sldMkLst>
        <pc:spChg chg="mod">
          <ac:chgData name="Yao-chien Chen" userId="9e9f84eda89023ab" providerId="LiveId" clId="{9D5FB11E-E926-403A-9598-CC75636BF53A}" dt="2022-03-06T12:36:18.245" v="2152" actId="2711"/>
          <ac:spMkLst>
            <pc:docMk/>
            <pc:sldMk cId="1298339488" sldId="360"/>
            <ac:spMk id="3" creationId="{A2985E8C-71E9-468D-BE7C-38165C7D4060}"/>
          </ac:spMkLst>
        </pc:spChg>
        <pc:spChg chg="mod">
          <ac:chgData name="Yao-chien Chen" userId="9e9f84eda89023ab" providerId="LiveId" clId="{9D5FB11E-E926-403A-9598-CC75636BF53A}" dt="2022-03-06T12:35:26.107" v="2110" actId="207"/>
          <ac:spMkLst>
            <pc:docMk/>
            <pc:sldMk cId="1298339488" sldId="360"/>
            <ac:spMk id="7" creationId="{08081838-7CE9-4DEB-8921-84F8B472565C}"/>
          </ac:spMkLst>
        </pc:spChg>
      </pc:sldChg>
      <pc:sldChg chg="modSp add modAnim">
        <pc:chgData name="Yao-chien Chen" userId="9e9f84eda89023ab" providerId="LiveId" clId="{9D5FB11E-E926-403A-9598-CC75636BF53A}" dt="2022-03-06T11:52:07.402" v="1851" actId="207"/>
        <pc:sldMkLst>
          <pc:docMk/>
          <pc:sldMk cId="3602806792" sldId="361"/>
        </pc:sldMkLst>
        <pc:spChg chg="mod">
          <ac:chgData name="Yao-chien Chen" userId="9e9f84eda89023ab" providerId="LiveId" clId="{9D5FB11E-E926-403A-9598-CC75636BF53A}" dt="2022-03-06T11:51:17.996" v="1846" actId="207"/>
          <ac:spMkLst>
            <pc:docMk/>
            <pc:sldMk cId="3602806792" sldId="361"/>
            <ac:spMk id="3" creationId="{A2985E8C-71E9-468D-BE7C-38165C7D4060}"/>
          </ac:spMkLst>
        </pc:spChg>
        <pc:spChg chg="mod">
          <ac:chgData name="Yao-chien Chen" userId="9e9f84eda89023ab" providerId="LiveId" clId="{9D5FB11E-E926-403A-9598-CC75636BF53A}" dt="2022-03-06T11:52:07.402" v="1851" actId="207"/>
          <ac:spMkLst>
            <pc:docMk/>
            <pc:sldMk cId="3602806792" sldId="361"/>
            <ac:spMk id="7" creationId="{08081838-7CE9-4DEB-8921-84F8B472565C}"/>
          </ac:spMkLst>
        </pc:spChg>
      </pc:sldChg>
      <pc:sldChg chg="modSp add mod">
        <pc:chgData name="Yao-chien Chen" userId="9e9f84eda89023ab" providerId="LiveId" clId="{9D5FB11E-E926-403A-9598-CC75636BF53A}" dt="2022-03-06T12:29:15.420" v="2071" actId="207"/>
        <pc:sldMkLst>
          <pc:docMk/>
          <pc:sldMk cId="453085384" sldId="362"/>
        </pc:sldMkLst>
        <pc:spChg chg="mod">
          <ac:chgData name="Yao-chien Chen" userId="9e9f84eda89023ab" providerId="LiveId" clId="{9D5FB11E-E926-403A-9598-CC75636BF53A}" dt="2022-03-06T12:29:15.420" v="2071" actId="207"/>
          <ac:spMkLst>
            <pc:docMk/>
            <pc:sldMk cId="453085384" sldId="362"/>
            <ac:spMk id="3" creationId="{A2985E8C-71E9-468D-BE7C-38165C7D4060}"/>
          </ac:spMkLst>
        </pc:spChg>
        <pc:spChg chg="mod">
          <ac:chgData name="Yao-chien Chen" userId="9e9f84eda89023ab" providerId="LiveId" clId="{9D5FB11E-E926-403A-9598-CC75636BF53A}" dt="2022-03-06T12:29:12.170" v="2070" actId="207"/>
          <ac:spMkLst>
            <pc:docMk/>
            <pc:sldMk cId="453085384" sldId="362"/>
            <ac:spMk id="7" creationId="{08081838-7CE9-4DEB-8921-84F8B472565C}"/>
          </ac:spMkLst>
        </pc:spChg>
      </pc:sldChg>
      <pc:sldChg chg="add del">
        <pc:chgData name="Yao-chien Chen" userId="9e9f84eda89023ab" providerId="LiveId" clId="{9D5FB11E-E926-403A-9598-CC75636BF53A}" dt="2022-03-06T11:55:04.386" v="1870" actId="2696"/>
        <pc:sldMkLst>
          <pc:docMk/>
          <pc:sldMk cId="3391474519" sldId="362"/>
        </pc:sldMkLst>
      </pc:sldChg>
      <pc:sldChg chg="addSp delSp modSp add mod ord setBg modClrScheme chgLayout">
        <pc:chgData name="Yao-chien Chen" userId="9e9f84eda89023ab" providerId="LiveId" clId="{9D5FB11E-E926-403A-9598-CC75636BF53A}" dt="2022-03-06T12:40:37.858" v="2214"/>
        <pc:sldMkLst>
          <pc:docMk/>
          <pc:sldMk cId="5465207" sldId="363"/>
        </pc:sldMkLst>
        <pc:spChg chg="del mod">
          <ac:chgData name="Yao-chien Chen" userId="9e9f84eda89023ab" providerId="LiveId" clId="{9D5FB11E-E926-403A-9598-CC75636BF53A}" dt="2022-03-06T12:02:00.618" v="1903" actId="700"/>
          <ac:spMkLst>
            <pc:docMk/>
            <pc:sldMk cId="5465207" sldId="363"/>
            <ac:spMk id="3" creationId="{A2985E8C-71E9-468D-BE7C-38165C7D4060}"/>
          </ac:spMkLst>
        </pc:spChg>
        <pc:spChg chg="mod ord">
          <ac:chgData name="Yao-chien Chen" userId="9e9f84eda89023ab" providerId="LiveId" clId="{9D5FB11E-E926-403A-9598-CC75636BF53A}" dt="2022-03-06T12:06:21.385" v="1917" actId="26606"/>
          <ac:spMkLst>
            <pc:docMk/>
            <pc:sldMk cId="5465207" sldId="363"/>
            <ac:spMk id="4" creationId="{A6C9042E-9723-488B-8432-96E1ED7CFD41}"/>
          </ac:spMkLst>
        </pc:spChg>
        <pc:spChg chg="mod ord">
          <ac:chgData name="Yao-chien Chen" userId="9e9f84eda89023ab" providerId="LiveId" clId="{9D5FB11E-E926-403A-9598-CC75636BF53A}" dt="2022-03-06T12:06:21.385" v="1917" actId="26606"/>
          <ac:spMkLst>
            <pc:docMk/>
            <pc:sldMk cId="5465207" sldId="363"/>
            <ac:spMk id="5" creationId="{13615CC7-8550-4685-A0F5-949C94A04979}"/>
          </ac:spMkLst>
        </pc:spChg>
        <pc:spChg chg="mod ord">
          <ac:chgData name="Yao-chien Chen" userId="9e9f84eda89023ab" providerId="LiveId" clId="{9D5FB11E-E926-403A-9598-CC75636BF53A}" dt="2022-03-06T12:06:21.385" v="1917" actId="26606"/>
          <ac:spMkLst>
            <pc:docMk/>
            <pc:sldMk cId="5465207" sldId="363"/>
            <ac:spMk id="6" creationId="{C955698F-6343-43E1-B172-8ED618BE112B}"/>
          </ac:spMkLst>
        </pc:spChg>
        <pc:spChg chg="del mod">
          <ac:chgData name="Yao-chien Chen" userId="9e9f84eda89023ab" providerId="LiveId" clId="{9D5FB11E-E926-403A-9598-CC75636BF53A}" dt="2022-03-06T12:02:00.618" v="1903" actId="700"/>
          <ac:spMkLst>
            <pc:docMk/>
            <pc:sldMk cId="5465207" sldId="363"/>
            <ac:spMk id="7" creationId="{08081838-7CE9-4DEB-8921-84F8B472565C}"/>
          </ac:spMkLst>
        </pc:spChg>
        <pc:spChg chg="add mod">
          <ac:chgData name="Yao-chien Chen" userId="9e9f84eda89023ab" providerId="LiveId" clId="{9D5FB11E-E926-403A-9598-CC75636BF53A}" dt="2022-03-06T12:18:01.312" v="2005" actId="6549"/>
          <ac:spMkLst>
            <pc:docMk/>
            <pc:sldMk cId="5465207" sldId="363"/>
            <ac:spMk id="10" creationId="{02CCBCE4-F620-4A42-BFD1-7B9E8F71DE1D}"/>
          </ac:spMkLst>
        </pc:spChg>
        <pc:spChg chg="add del">
          <ac:chgData name="Yao-chien Chen" userId="9e9f84eda89023ab" providerId="LiveId" clId="{9D5FB11E-E926-403A-9598-CC75636BF53A}" dt="2022-03-06T12:06:11.219" v="1912" actId="26606"/>
          <ac:spMkLst>
            <pc:docMk/>
            <pc:sldMk cId="5465207" sldId="363"/>
            <ac:spMk id="14" creationId="{44C5A9E5-0F35-4AA6-AF26-B90A2D47BC43}"/>
          </ac:spMkLst>
        </pc:spChg>
        <pc:spChg chg="add del">
          <ac:chgData name="Yao-chien Chen" userId="9e9f84eda89023ab" providerId="LiveId" clId="{9D5FB11E-E926-403A-9598-CC75636BF53A}" dt="2022-03-06T12:06:11.219" v="1912" actId="26606"/>
          <ac:spMkLst>
            <pc:docMk/>
            <pc:sldMk cId="5465207" sldId="363"/>
            <ac:spMk id="16" creationId="{4D9DB69D-7E48-4FDF-806E-F0B4BF0053DD}"/>
          </ac:spMkLst>
        </pc:spChg>
        <pc:spChg chg="add del">
          <ac:chgData name="Yao-chien Chen" userId="9e9f84eda89023ab" providerId="LiveId" clId="{9D5FB11E-E926-403A-9598-CC75636BF53A}" dt="2022-03-06T12:06:11.219" v="1912" actId="26606"/>
          <ac:spMkLst>
            <pc:docMk/>
            <pc:sldMk cId="5465207" sldId="363"/>
            <ac:spMk id="18" creationId="{846BF69C-4724-4F8D-8EA6-1487E9C9C4FD}"/>
          </ac:spMkLst>
        </pc:spChg>
        <pc:spChg chg="add del">
          <ac:chgData name="Yao-chien Chen" userId="9e9f84eda89023ab" providerId="LiveId" clId="{9D5FB11E-E926-403A-9598-CC75636BF53A}" dt="2022-03-06T12:06:14.919" v="1914" actId="26606"/>
          <ac:spMkLst>
            <pc:docMk/>
            <pc:sldMk cId="5465207" sldId="363"/>
            <ac:spMk id="20" creationId="{B0EF5484-1F18-43F6-B596-CFD1939E06D0}"/>
          </ac:spMkLst>
        </pc:spChg>
        <pc:spChg chg="add del">
          <ac:chgData name="Yao-chien Chen" userId="9e9f84eda89023ab" providerId="LiveId" clId="{9D5FB11E-E926-403A-9598-CC75636BF53A}" dt="2022-03-06T12:06:14.919" v="1914" actId="26606"/>
          <ac:spMkLst>
            <pc:docMk/>
            <pc:sldMk cId="5465207" sldId="363"/>
            <ac:spMk id="21" creationId="{10F3B4B1-0E5F-4E0B-ADF8-202569066472}"/>
          </ac:spMkLst>
        </pc:spChg>
        <pc:spChg chg="add del">
          <ac:chgData name="Yao-chien Chen" userId="9e9f84eda89023ab" providerId="LiveId" clId="{9D5FB11E-E926-403A-9598-CC75636BF53A}" dt="2022-03-06T12:06:14.919" v="1914" actId="26606"/>
          <ac:spMkLst>
            <pc:docMk/>
            <pc:sldMk cId="5465207" sldId="363"/>
            <ac:spMk id="22" creationId="{103907F0-0940-4D45-AAD0-448D191C8FB6}"/>
          </ac:spMkLst>
        </pc:spChg>
        <pc:spChg chg="add del">
          <ac:chgData name="Yao-chien Chen" userId="9e9f84eda89023ab" providerId="LiveId" clId="{9D5FB11E-E926-403A-9598-CC75636BF53A}" dt="2022-03-06T12:06:21.373" v="1916" actId="26606"/>
          <ac:spMkLst>
            <pc:docMk/>
            <pc:sldMk cId="5465207" sldId="363"/>
            <ac:spMk id="24" creationId="{80BA5665-9598-4383-8F19-52182CBB6585}"/>
          </ac:spMkLst>
        </pc:spChg>
        <pc:spChg chg="add del">
          <ac:chgData name="Yao-chien Chen" userId="9e9f84eda89023ab" providerId="LiveId" clId="{9D5FB11E-E926-403A-9598-CC75636BF53A}" dt="2022-03-06T12:06:21.373" v="1916" actId="26606"/>
          <ac:spMkLst>
            <pc:docMk/>
            <pc:sldMk cId="5465207" sldId="363"/>
            <ac:spMk id="25" creationId="{B4C777A6-9696-47DF-BA90-40895EFCE8AA}"/>
          </ac:spMkLst>
        </pc:spChg>
        <pc:spChg chg="add del">
          <ac:chgData name="Yao-chien Chen" userId="9e9f84eda89023ab" providerId="LiveId" clId="{9D5FB11E-E926-403A-9598-CC75636BF53A}" dt="2022-03-06T12:06:21.373" v="1916" actId="26606"/>
          <ac:spMkLst>
            <pc:docMk/>
            <pc:sldMk cId="5465207" sldId="363"/>
            <ac:spMk id="26" creationId="{5C05B094-D180-41FA-B209-8388E9F7DF56}"/>
          </ac:spMkLst>
        </pc:spChg>
        <pc:spChg chg="add">
          <ac:chgData name="Yao-chien Chen" userId="9e9f84eda89023ab" providerId="LiveId" clId="{9D5FB11E-E926-403A-9598-CC75636BF53A}" dt="2022-03-06T12:06:21.385" v="1917" actId="26606"/>
          <ac:spMkLst>
            <pc:docMk/>
            <pc:sldMk cId="5465207" sldId="363"/>
            <ac:spMk id="28" creationId="{44C5A9E5-0F35-4AA6-AF26-B90A2D47BC43}"/>
          </ac:spMkLst>
        </pc:spChg>
        <pc:spChg chg="add">
          <ac:chgData name="Yao-chien Chen" userId="9e9f84eda89023ab" providerId="LiveId" clId="{9D5FB11E-E926-403A-9598-CC75636BF53A}" dt="2022-03-06T12:06:21.385" v="1917" actId="26606"/>
          <ac:spMkLst>
            <pc:docMk/>
            <pc:sldMk cId="5465207" sldId="363"/>
            <ac:spMk id="29" creationId="{4D9DB69D-7E48-4FDF-806E-F0B4BF0053DD}"/>
          </ac:spMkLst>
        </pc:spChg>
        <pc:spChg chg="add">
          <ac:chgData name="Yao-chien Chen" userId="9e9f84eda89023ab" providerId="LiveId" clId="{9D5FB11E-E926-403A-9598-CC75636BF53A}" dt="2022-03-06T12:06:21.385" v="1917" actId="26606"/>
          <ac:spMkLst>
            <pc:docMk/>
            <pc:sldMk cId="5465207" sldId="363"/>
            <ac:spMk id="30" creationId="{846BF69C-4724-4F8D-8EA6-1487E9C9C4FD}"/>
          </ac:spMkLst>
        </pc:spChg>
        <pc:picChg chg="add del">
          <ac:chgData name="Yao-chien Chen" userId="9e9f84eda89023ab" providerId="LiveId" clId="{9D5FB11E-E926-403A-9598-CC75636BF53A}" dt="2022-03-06T12:05:20.793" v="1905" actId="478"/>
          <ac:picMkLst>
            <pc:docMk/>
            <pc:sldMk cId="5465207" sldId="363"/>
            <ac:picMk id="2" creationId="{6FFBF0FC-F25B-4CB9-848A-AC5DCF05936E}"/>
          </ac:picMkLst>
        </pc:picChg>
        <pc:picChg chg="add mod ord">
          <ac:chgData name="Yao-chien Chen" userId="9e9f84eda89023ab" providerId="LiveId" clId="{9D5FB11E-E926-403A-9598-CC75636BF53A}" dt="2022-03-06T12:16:34.737" v="1971" actId="14861"/>
          <ac:picMkLst>
            <pc:docMk/>
            <pc:sldMk cId="5465207" sldId="363"/>
            <ac:picMk id="8" creationId="{8E8F2324-4FF7-469E-A7C2-85BF84F6DF75}"/>
          </ac:picMkLst>
        </pc:picChg>
        <pc:picChg chg="add mod ord">
          <ac:chgData name="Yao-chien Chen" userId="9e9f84eda89023ab" providerId="LiveId" clId="{9D5FB11E-E926-403A-9598-CC75636BF53A}" dt="2022-03-06T12:16:26.263" v="1970" actId="14861"/>
          <ac:picMkLst>
            <pc:docMk/>
            <pc:sldMk cId="5465207" sldId="363"/>
            <ac:picMk id="9" creationId="{FF3A361F-28E7-40BD-8461-05709E923C5C}"/>
          </ac:picMkLst>
        </pc:picChg>
      </pc:sldChg>
      <pc:sldChg chg="modSp add mod">
        <pc:chgData name="Yao-chien Chen" userId="9e9f84eda89023ab" providerId="LiveId" clId="{9D5FB11E-E926-403A-9598-CC75636BF53A}" dt="2022-03-06T12:27:44.418" v="2066" actId="207"/>
        <pc:sldMkLst>
          <pc:docMk/>
          <pc:sldMk cId="2192262163" sldId="364"/>
        </pc:sldMkLst>
        <pc:spChg chg="mod">
          <ac:chgData name="Yao-chien Chen" userId="9e9f84eda89023ab" providerId="LiveId" clId="{9D5FB11E-E926-403A-9598-CC75636BF53A}" dt="2022-03-06T12:27:44.418" v="2066" actId="207"/>
          <ac:spMkLst>
            <pc:docMk/>
            <pc:sldMk cId="2192262163" sldId="364"/>
            <ac:spMk id="3" creationId="{A2985E8C-71E9-468D-BE7C-38165C7D4060}"/>
          </ac:spMkLst>
        </pc:spChg>
      </pc:sldChg>
      <pc:sldChg chg="addSp delSp modSp add mod">
        <pc:chgData name="Yao-chien Chen" userId="9e9f84eda89023ab" providerId="LiveId" clId="{9D5FB11E-E926-403A-9598-CC75636BF53A}" dt="2022-03-06T12:44:02.777" v="2286" actId="1076"/>
        <pc:sldMkLst>
          <pc:docMk/>
          <pc:sldMk cId="2026040206" sldId="365"/>
        </pc:sldMkLst>
        <pc:spChg chg="del mod">
          <ac:chgData name="Yao-chien Chen" userId="9e9f84eda89023ab" providerId="LiveId" clId="{9D5FB11E-E926-403A-9598-CC75636BF53A}" dt="2022-03-06T12:43:34.575" v="2279"/>
          <ac:spMkLst>
            <pc:docMk/>
            <pc:sldMk cId="2026040206" sldId="365"/>
            <ac:spMk id="3" creationId="{A2985E8C-71E9-468D-BE7C-38165C7D4060}"/>
          </ac:spMkLst>
        </pc:spChg>
        <pc:spChg chg="mod">
          <ac:chgData name="Yao-chien Chen" userId="9e9f84eda89023ab" providerId="LiveId" clId="{9D5FB11E-E926-403A-9598-CC75636BF53A}" dt="2022-03-06T12:42:18.758" v="2278" actId="20577"/>
          <ac:spMkLst>
            <pc:docMk/>
            <pc:sldMk cId="2026040206" sldId="365"/>
            <ac:spMk id="7" creationId="{08081838-7CE9-4DEB-8921-84F8B472565C}"/>
          </ac:spMkLst>
        </pc:spChg>
        <pc:picChg chg="add mod">
          <ac:chgData name="Yao-chien Chen" userId="9e9f84eda89023ab" providerId="LiveId" clId="{9D5FB11E-E926-403A-9598-CC75636BF53A}" dt="2022-03-06T12:44:02.777" v="2286" actId="1076"/>
          <ac:picMkLst>
            <pc:docMk/>
            <pc:sldMk cId="2026040206" sldId="365"/>
            <ac:picMk id="2" creationId="{4B1C291D-7760-4621-91BE-A05DE0641CD8}"/>
          </ac:picMkLst>
        </pc:picChg>
      </pc:sldChg>
      <pc:sldChg chg="delSp modSp add del mod modClrScheme chgLayout">
        <pc:chgData name="Yao-chien Chen" userId="9e9f84eda89023ab" providerId="LiveId" clId="{9D5FB11E-E926-403A-9598-CC75636BF53A}" dt="2022-03-06T13:59:58.404" v="2380" actId="2696"/>
        <pc:sldMkLst>
          <pc:docMk/>
          <pc:sldMk cId="2601818480" sldId="366"/>
        </pc:sldMkLst>
        <pc:spChg chg="mod ord">
          <ac:chgData name="Yao-chien Chen" userId="9e9f84eda89023ab" providerId="LiveId" clId="{9D5FB11E-E926-403A-9598-CC75636BF53A}" dt="2022-03-06T13:16:43.080" v="2361" actId="120"/>
          <ac:spMkLst>
            <pc:docMk/>
            <pc:sldMk cId="2601818480" sldId="366"/>
            <ac:spMk id="3" creationId="{A2985E8C-71E9-468D-BE7C-38165C7D4060}"/>
          </ac:spMkLst>
        </pc:spChg>
        <pc:spChg chg="mod ord">
          <ac:chgData name="Yao-chien Chen" userId="9e9f84eda89023ab" providerId="LiveId" clId="{9D5FB11E-E926-403A-9598-CC75636BF53A}" dt="2022-03-06T13:14:51.060" v="2302" actId="700"/>
          <ac:spMkLst>
            <pc:docMk/>
            <pc:sldMk cId="2601818480" sldId="366"/>
            <ac:spMk id="4" creationId="{A6C9042E-9723-488B-8432-96E1ED7CFD41}"/>
          </ac:spMkLst>
        </pc:spChg>
        <pc:spChg chg="mod ord">
          <ac:chgData name="Yao-chien Chen" userId="9e9f84eda89023ab" providerId="LiveId" clId="{9D5FB11E-E926-403A-9598-CC75636BF53A}" dt="2022-03-06T13:14:51.060" v="2302" actId="700"/>
          <ac:spMkLst>
            <pc:docMk/>
            <pc:sldMk cId="2601818480" sldId="366"/>
            <ac:spMk id="5" creationId="{13615CC7-8550-4685-A0F5-949C94A04979}"/>
          </ac:spMkLst>
        </pc:spChg>
        <pc:spChg chg="mod ord">
          <ac:chgData name="Yao-chien Chen" userId="9e9f84eda89023ab" providerId="LiveId" clId="{9D5FB11E-E926-403A-9598-CC75636BF53A}" dt="2022-03-06T13:14:51.060" v="2302" actId="700"/>
          <ac:spMkLst>
            <pc:docMk/>
            <pc:sldMk cId="2601818480" sldId="366"/>
            <ac:spMk id="6" creationId="{C955698F-6343-43E1-B172-8ED618BE112B}"/>
          </ac:spMkLst>
        </pc:spChg>
        <pc:spChg chg="del mod">
          <ac:chgData name="Yao-chien Chen" userId="9e9f84eda89023ab" providerId="LiveId" clId="{9D5FB11E-E926-403A-9598-CC75636BF53A}" dt="2022-03-06T13:14:51.060" v="2302" actId="700"/>
          <ac:spMkLst>
            <pc:docMk/>
            <pc:sldMk cId="2601818480" sldId="366"/>
            <ac:spMk id="7" creationId="{08081838-7CE9-4DEB-8921-84F8B472565C}"/>
          </ac:spMkLst>
        </pc:spChg>
      </pc:sldChg>
      <pc:sldChg chg="add del">
        <pc:chgData name="Yao-chien Chen" userId="9e9f84eda89023ab" providerId="LiveId" clId="{9D5FB11E-E926-403A-9598-CC75636BF53A}" dt="2022-03-06T13:14:22.832" v="2299" actId="2696"/>
        <pc:sldMkLst>
          <pc:docMk/>
          <pc:sldMk cId="1190502849" sldId="367"/>
        </pc:sldMkLst>
      </pc:sldChg>
      <pc:sldChg chg="modSp add del mod">
        <pc:chgData name="Yao-chien Chen" userId="9e9f84eda89023ab" providerId="LiveId" clId="{9D5FB11E-E926-403A-9598-CC75636BF53A}" dt="2022-03-06T13:59:58.404" v="2380" actId="2696"/>
        <pc:sldMkLst>
          <pc:docMk/>
          <pc:sldMk cId="1573408588" sldId="367"/>
        </pc:sldMkLst>
        <pc:spChg chg="mod">
          <ac:chgData name="Yao-chien Chen" userId="9e9f84eda89023ab" providerId="LiveId" clId="{9D5FB11E-E926-403A-9598-CC75636BF53A}" dt="2022-03-06T13:17:31.023" v="2376" actId="14100"/>
          <ac:spMkLst>
            <pc:docMk/>
            <pc:sldMk cId="1573408588" sldId="367"/>
            <ac:spMk id="3" creationId="{A2985E8C-71E9-468D-BE7C-38165C7D406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E25729-3BF2-4F20-A7D2-9A9DB39E23B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6B2B75-D5FD-47A2-B343-A869EB0EC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2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A4E6-5FCD-4DE9-9646-C175C9BBC5F2}" type="datetime1">
              <a:rPr lang="en-US" smtClean="0"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主，我在這裡    陳堯健牧師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24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2F72-9DE4-4341-9912-2DD08E8C9DED}" type="datetime1">
              <a:rPr lang="en-US" smtClean="0"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主，我在這裡    陳堯健牧師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6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E300-B820-47E3-BA5A-C66524DB7B6E}" type="datetime1">
              <a:rPr lang="en-US" smtClean="0"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主，我在這裡    陳堯健牧師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9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AF79-0635-4ADB-A4FA-857B1922EAB6}" type="datetime1">
              <a:rPr lang="en-US" smtClean="0"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主，我在這裡    陳堯健牧師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35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0BEF-7E15-4683-8B8B-F8359C46FEF2}" type="datetime1">
              <a:rPr lang="en-US" smtClean="0"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主，我在這裡    陳堯健牧師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53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6CF3-D44C-4F9D-A4AE-57ACCB599D4D}" type="datetime1">
              <a:rPr lang="en-US" smtClean="0"/>
              <a:t>3/6/2022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主，我在這裡    陳堯健牧師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34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A320-EC63-4D39-8083-C4A8CCFE6511}" type="datetime1">
              <a:rPr lang="en-US" smtClean="0"/>
              <a:t>3/6/2022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主，我在這裡    陳堯健牧師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74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AA13-3373-42B6-B1B8-DF16B849876B}" type="datetime1">
              <a:rPr lang="en-US" smtClean="0"/>
              <a:t>3/6/2022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主，我在這裡    陳堯健牧師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87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65BE-4EA9-4947-8C41-33E86558D312}" type="datetime1">
              <a:rPr lang="en-US" smtClean="0"/>
              <a:t>3/6/2022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主，我在這裡    陳堯健牧師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18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12AA53F-6633-429B-B487-8A524E9876F5}" type="datetime1">
              <a:rPr lang="en-US" smtClean="0"/>
              <a:t>3/6/2022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主，我在這裡    陳堯健牧師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04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D4D5-A5F4-4D90-909F-2BE683D95BD2}" type="datetime1">
              <a:rPr lang="en-US" smtClean="0"/>
              <a:t>3/6/2022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主，我在這裡    陳堯健牧師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1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A139559-D069-408E-9C08-79E844CC1AFF}" type="datetime1">
              <a:rPr lang="en-US" smtClean="0"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主，我在這裡    陳堯健牧師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10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5EA32-56A4-48F8-AB5F-221A0C4A2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083" y="768784"/>
            <a:ext cx="10058400" cy="3566160"/>
          </a:xfrm>
        </p:spPr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YanKaiW9-B5" panose="03000909000000000000" pitchFamily="65" charset="-120"/>
                <a:ea typeface="DFYanKaiW9-B5" panose="03000909000000000000" pitchFamily="65" charset="-120"/>
              </a:rPr>
              <a:t>基督釋放了我們</a:t>
            </a:r>
            <a:br>
              <a:rPr lang="en-US" altLang="zh-TW" dirty="0">
                <a:solidFill>
                  <a:srgbClr val="C00000"/>
                </a:solidFill>
                <a:latin typeface="DFYanKaiW9-B5" panose="03000909000000000000" pitchFamily="65" charset="-120"/>
                <a:ea typeface="DFYanKaiW9-B5" panose="03000909000000000000" pitchFamily="65" charset="-120"/>
              </a:rPr>
            </a:br>
            <a:r>
              <a:rPr lang="en-US" altLang="zh-TW" sz="4800" dirty="0">
                <a:solidFill>
                  <a:schemeClr val="accent5"/>
                </a:solidFill>
                <a:latin typeface="Segoe UI" panose="020B0502040204020203" pitchFamily="34" charset="0"/>
                <a:ea typeface="DFXingKaiW5-B5" panose="03000509000000000000" pitchFamily="65" charset="-120"/>
                <a:cs typeface="Segoe UI" panose="020B0502040204020203" pitchFamily="34" charset="0"/>
              </a:rPr>
              <a:t>--- </a:t>
            </a:r>
            <a:r>
              <a:rPr lang="zh-TW" altLang="en-US" sz="4800" dirty="0">
                <a:solidFill>
                  <a:schemeClr val="accent5"/>
                </a:solidFill>
                <a:latin typeface="Segoe UI" panose="020B0502040204020203" pitchFamily="34" charset="0"/>
                <a:ea typeface="DFXingKaiW5-B5" panose="03000509000000000000" pitchFamily="65" charset="-120"/>
                <a:cs typeface="Segoe UI" panose="020B0502040204020203" pitchFamily="34" charset="0"/>
              </a:rPr>
              <a:t>福音帶來的改變</a:t>
            </a:r>
            <a:endParaRPr lang="en-US" dirty="0">
              <a:solidFill>
                <a:schemeClr val="accent5"/>
              </a:solidFill>
              <a:latin typeface="Segoe UI" panose="020B0502040204020203" pitchFamily="34" charset="0"/>
              <a:ea typeface="DFXingKaiW5-B5" panose="03000509000000000000" pitchFamily="65" charset="-120"/>
              <a:cs typeface="Segoe UI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加拉太書</a:t>
            </a:r>
            <a:r>
              <a:rPr lang="en-US" altLang="zh-TW" sz="4400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5:1-15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BA59-F756-4742-874A-EDF08263F71D}" type="datetime1">
              <a:rPr lang="en-US" sz="1400" smtClean="0"/>
              <a:t>3/6/2022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基督釋放了我們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40942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081838-7CE9-4DEB-8921-84F8B472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福音重大的宣告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1"/>
            <a:ext cx="10426126" cy="440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基督釋放了我們，叫我們得以自由，</a:t>
            </a:r>
            <a:endParaRPr lang="en-US" altLang="zh-TW" sz="4800" dirty="0">
              <a:solidFill>
                <a:schemeClr val="accent5">
                  <a:lumMod val="75000"/>
                </a:schemeClr>
              </a:solidFill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r>
              <a:rPr lang="en-US" altLang="zh-TW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…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。</a:t>
            </a:r>
            <a:endParaRPr lang="en-US" altLang="zh-TW" sz="4800" dirty="0">
              <a:solidFill>
                <a:schemeClr val="accent5">
                  <a:lumMod val="75000"/>
                </a:schemeClr>
              </a:solidFill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endParaRPr lang="en-US" altLang="zh-TW" sz="4800" b="0" i="0" dirty="0">
              <a:solidFill>
                <a:schemeClr val="tx1"/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4800" spc="-50" dirty="0">
                <a:solidFill>
                  <a:schemeClr val="accent2"/>
                </a:solidFill>
                <a:latin typeface="DFLiHei-Bd" panose="020B0709000000000000" pitchFamily="49" charset="-120"/>
                <a:ea typeface="DFLiHei-Bd" panose="020B0709000000000000" pitchFamily="49" charset="-120"/>
                <a:cs typeface="+mj-cs"/>
              </a:rPr>
              <a:t>基督從哪裡釋放了我們</a:t>
            </a:r>
            <a:r>
              <a:rPr lang="en-US" altLang="zh-TW" sz="4800" spc="-50" dirty="0">
                <a:solidFill>
                  <a:schemeClr val="accent2"/>
                </a:solidFill>
                <a:latin typeface="DFLiHei-Bd" panose="020B0709000000000000" pitchFamily="49" charset="-120"/>
                <a:ea typeface="DFLiHei-Bd" panose="020B0709000000000000" pitchFamily="49" charset="-120"/>
                <a:cs typeface="+mj-cs"/>
              </a:rPr>
              <a:t>?</a:t>
            </a:r>
            <a:endParaRPr lang="en-US" altLang="zh-TW" sz="4800" b="0" i="0" dirty="0">
              <a:solidFill>
                <a:schemeClr val="accent2"/>
              </a:solidFill>
              <a:effectLst/>
              <a:latin typeface="DFLiHei-Bd" panose="020B0709000000000000" pitchFamily="49" charset="-120"/>
              <a:ea typeface="DFLiHei-Bd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3/6/2022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基督釋放了我們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33538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081838-7CE9-4DEB-8921-84F8B472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福音回答的三個問題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: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1"/>
            <a:ext cx="10426126" cy="4407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4800" b="0" i="0" dirty="0">
                <a:solidFill>
                  <a:schemeClr val="tx1"/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 </a:t>
            </a:r>
            <a:r>
              <a:rPr lang="zh-TW" altLang="en-US" sz="5400" b="0" i="0" dirty="0">
                <a:solidFill>
                  <a:schemeClr val="accent2"/>
                </a:solidFill>
                <a:effectLst/>
                <a:latin typeface="DFYuanUBold-B5" panose="020F0C09000000000000" pitchFamily="49" charset="-120"/>
                <a:ea typeface="DFYuanUBold-B5" panose="020F0C09000000000000" pitchFamily="49" charset="-120"/>
              </a:rPr>
              <a:t>是我嗎</a:t>
            </a:r>
            <a:r>
              <a:rPr lang="en-US" altLang="zh-TW" sz="5400" b="0" i="0" dirty="0">
                <a:solidFill>
                  <a:schemeClr val="accent2"/>
                </a:solidFill>
                <a:effectLst/>
                <a:latin typeface="DFYuanUBold-B5" panose="020F0C09000000000000" pitchFamily="49" charset="-120"/>
                <a:ea typeface="DFYuanUBold-B5" panose="020F0C09000000000000" pitchFamily="49" charset="-120"/>
              </a:rPr>
              <a:t>?</a:t>
            </a:r>
            <a:endParaRPr lang="en-US" altLang="zh-TW" sz="4800" b="0" i="0" dirty="0">
              <a:solidFill>
                <a:schemeClr val="accent2"/>
              </a:solidFill>
              <a:effectLst/>
              <a:latin typeface="DFYuanUBold-B5" panose="020F0C09000000000000" pitchFamily="49" charset="-120"/>
              <a:ea typeface="DFYuanUBold-B5" panose="020F0C09000000000000" pitchFamily="49" charset="-120"/>
            </a:endParaRPr>
          </a:p>
          <a:p>
            <a:pPr marL="0" indent="0">
              <a:buNone/>
            </a:pPr>
            <a:r>
              <a:rPr lang="zh-TW" altLang="en-US" sz="4800" b="0" i="0" dirty="0">
                <a:solidFill>
                  <a:schemeClr val="tx1"/>
                </a:solidFill>
                <a:effectLst/>
                <a:latin typeface="DFYingHeiW7-B5" panose="020B0709000000000000" pitchFamily="49" charset="-120"/>
                <a:ea typeface="DFYingHeiW7-B5" panose="020B0709000000000000" pitchFamily="49" charset="-120"/>
              </a:rPr>
              <a:t> </a:t>
            </a:r>
            <a:endParaRPr lang="en-US" altLang="zh-TW" sz="4800" b="0" i="0" dirty="0">
              <a:solidFill>
                <a:schemeClr val="tx1"/>
              </a:solidFill>
              <a:effectLst/>
              <a:latin typeface="DFYingHeiW7-B5" panose="020B0709000000000000" pitchFamily="49" charset="-120"/>
              <a:ea typeface="DFYingHeiW7-B5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3/6/2022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基督釋放了我們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73894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081838-7CE9-4DEB-8921-84F8B472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加拉太書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3:9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426126" cy="440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可見那</a:t>
            </a:r>
            <a:r>
              <a:rPr lang="zh-TW" altLang="en-US" sz="5400" dirty="0">
                <a:solidFill>
                  <a:schemeClr val="accent2"/>
                </a:solidFill>
                <a:latin typeface="DFPHeiUBold-B5" panose="020B0C00000000000000" pitchFamily="34" charset="-120"/>
                <a:ea typeface="DFPHeiUBold-B5" panose="020B0C00000000000000" pitchFamily="34" charset="-120"/>
              </a:rPr>
              <a:t>以信為本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的人和</a:t>
            </a:r>
            <a:endParaRPr lang="en-US" altLang="zh-TW" sz="4800" dirty="0">
              <a:solidFill>
                <a:schemeClr val="accent5">
                  <a:lumMod val="75000"/>
                </a:schemeClr>
              </a:solidFill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r>
              <a:rPr lang="zh-TW" altLang="en-US" sz="5400" dirty="0">
                <a:solidFill>
                  <a:schemeClr val="accent2"/>
                </a:solidFill>
                <a:latin typeface="DFPHeiUBold-B5" panose="020B0C00000000000000" pitchFamily="34" charset="-120"/>
                <a:ea typeface="DFPHeiUBold-B5" panose="020B0C00000000000000" pitchFamily="34" charset="-120"/>
              </a:rPr>
              <a:t>有信心的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亞伯拉罕</a:t>
            </a:r>
            <a:r>
              <a:rPr lang="zh-TW" altLang="en-US" sz="5400" dirty="0">
                <a:solidFill>
                  <a:schemeClr val="accent2"/>
                </a:solidFill>
                <a:latin typeface="DFPHeiUBold-B5" panose="020B0C00000000000000" pitchFamily="34" charset="-120"/>
                <a:ea typeface="DFPHeiUBold-B5" panose="020B0C00000000000000" pitchFamily="34" charset="-120"/>
              </a:rPr>
              <a:t>一同得福</a:t>
            </a:r>
            <a:r>
              <a:rPr lang="zh-TW" altLang="en-US" sz="4800" dirty="0">
                <a:solidFill>
                  <a:schemeClr val="tx1"/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。</a:t>
            </a:r>
            <a:endParaRPr lang="en-US" altLang="zh-TW" sz="4800" b="0" i="0" dirty="0">
              <a:solidFill>
                <a:schemeClr val="tx1"/>
              </a:solidFill>
              <a:effectLst/>
              <a:latin typeface="DFYingHeiW7-B5" panose="020B0709000000000000" pitchFamily="49" charset="-120"/>
              <a:ea typeface="DFYingHeiW7-B5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3/6/2022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基督釋放了我們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28650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081838-7CE9-4DEB-8921-84F8B472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福音回答的三個問題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: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1"/>
            <a:ext cx="10426126" cy="4407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4800" b="0" i="0" dirty="0">
                <a:solidFill>
                  <a:schemeClr val="tx1"/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 </a:t>
            </a:r>
            <a:r>
              <a:rPr lang="zh-TW" altLang="en-US" sz="48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FYuanUBold-B5" panose="020F0C09000000000000" pitchFamily="49" charset="-120"/>
                <a:ea typeface="DFYuanUBold-B5" panose="020F0C09000000000000" pitchFamily="49" charset="-120"/>
              </a:rPr>
              <a:t>是我嗎</a:t>
            </a:r>
            <a:r>
              <a:rPr lang="en-US" altLang="zh-TW" sz="48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FYuanUBold-B5" panose="020F0C09000000000000" pitchFamily="49" charset="-120"/>
                <a:ea typeface="DFYuanUBold-B5" panose="020F0C09000000000000" pitchFamily="49" charset="-120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4800" b="0" i="0" dirty="0">
                <a:solidFill>
                  <a:schemeClr val="tx1"/>
                </a:solidFill>
                <a:effectLst/>
                <a:latin typeface="DFYuanUBold-B5" panose="020F0C09000000000000" pitchFamily="49" charset="-120"/>
                <a:ea typeface="DFYuanUBold-B5" panose="020F0C09000000000000" pitchFamily="49" charset="-120"/>
              </a:rPr>
              <a:t> </a:t>
            </a:r>
            <a:r>
              <a:rPr lang="zh-TW" altLang="en-US" sz="5400" b="0" i="0" dirty="0">
                <a:solidFill>
                  <a:schemeClr val="accent2"/>
                </a:solidFill>
                <a:effectLst/>
                <a:latin typeface="DFYuanUBold-B5" panose="020F0C09000000000000" pitchFamily="49" charset="-120"/>
                <a:ea typeface="DFYuanUBold-B5" panose="020F0C09000000000000" pitchFamily="49" charset="-120"/>
              </a:rPr>
              <a:t>我是誰</a:t>
            </a:r>
            <a:r>
              <a:rPr lang="en-US" altLang="zh-TW" sz="5400" b="0" i="0" dirty="0">
                <a:solidFill>
                  <a:schemeClr val="accent2"/>
                </a:solidFill>
                <a:effectLst/>
                <a:latin typeface="DFYuanUBold-B5" panose="020F0C09000000000000" pitchFamily="49" charset="-120"/>
                <a:ea typeface="DFYuanUBold-B5" panose="020F0C09000000000000" pitchFamily="49" charset="-120"/>
              </a:rPr>
              <a:t>?</a:t>
            </a:r>
          </a:p>
          <a:p>
            <a:pPr marL="0" indent="0">
              <a:buNone/>
            </a:pPr>
            <a:endParaRPr lang="en-US" altLang="zh-TW" sz="4800" b="0" i="0" dirty="0">
              <a:solidFill>
                <a:schemeClr val="tx1"/>
              </a:solidFill>
              <a:effectLst/>
              <a:latin typeface="DFYingHeiW7-B5" panose="020B0709000000000000" pitchFamily="49" charset="-120"/>
              <a:ea typeface="DFYingHeiW7-B5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3/6/2022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基督釋放了我們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66069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081838-7CE9-4DEB-8921-84F8B472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加拉太書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3:26-28 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1"/>
            <a:ext cx="10426126" cy="440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baseline="300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26 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所以，你們因信基督耶穌，</a:t>
            </a:r>
            <a:r>
              <a:rPr lang="zh-TW" altLang="en-US" sz="4800" dirty="0">
                <a:solidFill>
                  <a:schemeClr val="accent2"/>
                </a:solidFill>
                <a:latin typeface="DFPHeiUBold-B5" panose="020B0C00000000000000" pitchFamily="34" charset="-120"/>
                <a:ea typeface="DFPHeiUBold-B5" panose="020B0C00000000000000" pitchFamily="34" charset="-120"/>
              </a:rPr>
              <a:t>都是神的兒子</a:t>
            </a:r>
            <a:r>
              <a:rPr lang="zh-TW" altLang="en-US" sz="4800" dirty="0">
                <a:solidFill>
                  <a:srgbClr val="000000"/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。 </a:t>
            </a:r>
            <a:r>
              <a:rPr lang="en-US" altLang="zh-TW" sz="4800" b="1" baseline="300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27 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你們受洗歸入基督的，都是披戴基督了； </a:t>
            </a:r>
            <a:r>
              <a:rPr lang="en-US" altLang="zh-TW" sz="4800" b="1" baseline="300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28 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並不分</a:t>
            </a:r>
            <a:r>
              <a:rPr lang="zh-TW" altLang="en-US" sz="4800" u="sng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猶太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人、</a:t>
            </a:r>
            <a:r>
              <a:rPr lang="zh-TW" altLang="en-US" sz="4800" u="sng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希臘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人，自主的、為奴的，或男或女，因為你們在基督耶穌裡</a:t>
            </a:r>
            <a:r>
              <a:rPr lang="zh-TW" altLang="en-US" sz="5400" dirty="0">
                <a:solidFill>
                  <a:schemeClr val="accent2"/>
                </a:solidFill>
                <a:latin typeface="DFPHeiUBold-B5" panose="020B0C00000000000000" pitchFamily="34" charset="-120"/>
                <a:ea typeface="DFPHeiUBold-B5" panose="020B0C00000000000000" pitchFamily="34" charset="-120"/>
              </a:rPr>
              <a:t>都成為一了</a:t>
            </a:r>
            <a:r>
              <a:rPr lang="zh-TW" altLang="en-US" sz="4800" dirty="0">
                <a:solidFill>
                  <a:schemeClr val="tx1"/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。</a:t>
            </a:r>
            <a:endParaRPr lang="en-US" altLang="zh-TW" sz="4800" b="0" i="0" dirty="0">
              <a:solidFill>
                <a:schemeClr val="tx1"/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3/6/2022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基督釋放了我們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93629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081838-7CE9-4DEB-8921-84F8B472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福音回答的三個問題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: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1"/>
            <a:ext cx="10426126" cy="4407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4800" b="0" i="0" dirty="0">
                <a:solidFill>
                  <a:schemeClr val="tx1"/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 </a:t>
            </a:r>
            <a:r>
              <a:rPr lang="zh-TW" altLang="en-US" sz="48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FYuanUBold-B5" panose="020F0C09000000000000" pitchFamily="49" charset="-120"/>
                <a:ea typeface="DFYuanUBold-B5" panose="020F0C09000000000000" pitchFamily="49" charset="-120"/>
              </a:rPr>
              <a:t>是我嗎</a:t>
            </a:r>
            <a:r>
              <a:rPr lang="en-US" altLang="zh-TW" sz="48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FYuanUBold-B5" panose="020F0C09000000000000" pitchFamily="49" charset="-120"/>
                <a:ea typeface="DFYuanUBold-B5" panose="020F0C09000000000000" pitchFamily="49" charset="-120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48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FYuanUBold-B5" panose="020F0C09000000000000" pitchFamily="49" charset="-120"/>
                <a:ea typeface="DFYuanUBold-B5" panose="020F0C09000000000000" pitchFamily="49" charset="-120"/>
              </a:rPr>
              <a:t> 我是誰</a:t>
            </a:r>
            <a:r>
              <a:rPr lang="en-US" altLang="zh-TW" sz="48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FYuanUBold-B5" panose="020F0C09000000000000" pitchFamily="49" charset="-120"/>
                <a:ea typeface="DFYuanUBold-B5" panose="020F0C09000000000000" pitchFamily="49" charset="-120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4800" dirty="0">
                <a:solidFill>
                  <a:schemeClr val="tx1"/>
                </a:solidFill>
                <a:latin typeface="DFYuanUBold-B5" panose="020F0C09000000000000" pitchFamily="49" charset="-120"/>
                <a:ea typeface="DFYuanUBold-B5" panose="020F0C09000000000000" pitchFamily="49" charset="-120"/>
              </a:rPr>
              <a:t> </a:t>
            </a:r>
            <a:r>
              <a:rPr lang="zh-TW" altLang="en-US" sz="5400" dirty="0">
                <a:solidFill>
                  <a:schemeClr val="accent2"/>
                </a:solidFill>
                <a:latin typeface="DFYuanUBold-B5" panose="020F0C09000000000000" pitchFamily="49" charset="-120"/>
                <a:ea typeface="DFYuanUBold-B5" panose="020F0C09000000000000" pitchFamily="49" charset="-120"/>
              </a:rPr>
              <a:t>憑什麼</a:t>
            </a:r>
            <a:r>
              <a:rPr lang="en-US" altLang="zh-TW" sz="5400" dirty="0">
                <a:solidFill>
                  <a:schemeClr val="accent2"/>
                </a:solidFill>
                <a:latin typeface="DFYuanUBold-B5" panose="020F0C09000000000000" pitchFamily="49" charset="-120"/>
                <a:ea typeface="DFYuanUBold-B5" panose="020F0C09000000000000" pitchFamily="49" charset="-120"/>
              </a:rPr>
              <a:t>?</a:t>
            </a:r>
            <a:endParaRPr lang="en-US" altLang="zh-TW" sz="4800" b="0" i="0" dirty="0">
              <a:solidFill>
                <a:schemeClr val="accent2"/>
              </a:solidFill>
              <a:effectLst/>
              <a:latin typeface="DFYuanUBold-B5" panose="020F0C09000000000000" pitchFamily="49" charset="-120"/>
              <a:ea typeface="DFYuanUBold-B5" panose="020F0C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3/6/2022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基督釋放了我們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53141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081838-7CE9-4DEB-8921-84F8B472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加拉太書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4:28-29 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1"/>
            <a:ext cx="10426126" cy="440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baseline="300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28 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弟兄們，我們是</a:t>
            </a:r>
            <a:r>
              <a:rPr lang="zh-TW" altLang="en-US" sz="5400" dirty="0">
                <a:solidFill>
                  <a:schemeClr val="accent2"/>
                </a:solidFill>
                <a:latin typeface="DFPHeiUBold-B5" panose="020B0C00000000000000" pitchFamily="34" charset="-120"/>
                <a:ea typeface="DFPHeiUBold-B5" panose="020B0C00000000000000" pitchFamily="34" charset="-120"/>
              </a:rPr>
              <a:t>憑著應許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做兒女，</a:t>
            </a:r>
            <a:br>
              <a:rPr lang="en-US" altLang="zh-TW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</a:b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如同</a:t>
            </a:r>
            <a:r>
              <a:rPr lang="zh-TW" altLang="en-US" sz="4800" u="sng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以撒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一樣。 </a:t>
            </a:r>
            <a:endParaRPr lang="en-US" altLang="zh-TW" sz="4800" dirty="0">
              <a:solidFill>
                <a:schemeClr val="accent5">
                  <a:lumMod val="75000"/>
                </a:schemeClr>
              </a:solidFill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r>
              <a:rPr lang="en-US" altLang="zh-TW" sz="4800" b="1" baseline="300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29 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當時那按著血氣生的逼迫了</a:t>
            </a:r>
            <a:br>
              <a:rPr lang="en-US" altLang="zh-TW" sz="4800" dirty="0">
                <a:solidFill>
                  <a:srgbClr val="000000"/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</a:b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那</a:t>
            </a:r>
            <a:r>
              <a:rPr lang="zh-TW" altLang="en-US" sz="5400" dirty="0">
                <a:solidFill>
                  <a:schemeClr val="accent2"/>
                </a:solidFill>
                <a:latin typeface="DFPHeiUBold-B5" panose="020B0C00000000000000" pitchFamily="34" charset="-120"/>
                <a:ea typeface="DFPHeiUBold-B5" panose="020B0C00000000000000" pitchFamily="34" charset="-120"/>
              </a:rPr>
              <a:t>按著聖靈生的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，現在也是這樣。</a:t>
            </a: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3/6/2022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基督釋放了我們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26774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081838-7CE9-4DEB-8921-84F8B472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福音回答的三個問題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: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1"/>
            <a:ext cx="10426126" cy="4407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4800" b="0" i="0" dirty="0">
                <a:solidFill>
                  <a:schemeClr val="tx1"/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 </a:t>
            </a: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YuanUBold-B5" panose="020F0C09000000000000" pitchFamily="49" charset="-120"/>
                <a:ea typeface="DFYuanUBold-B5" panose="020F0C09000000000000" pitchFamily="49" charset="-120"/>
              </a:rPr>
              <a:t>是我嗎</a:t>
            </a:r>
            <a:r>
              <a:rPr lang="en-US" altLang="zh-TW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YuanUBold-B5" panose="020F0C09000000000000" pitchFamily="49" charset="-120"/>
                <a:ea typeface="DFYuanUBold-B5" panose="020F0C09000000000000" pitchFamily="49" charset="-120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YuanUBold-B5" panose="020F0C09000000000000" pitchFamily="49" charset="-120"/>
                <a:ea typeface="DFYuanUBold-B5" panose="020F0C09000000000000" pitchFamily="49" charset="-120"/>
              </a:rPr>
              <a:t> 我是誰</a:t>
            </a:r>
            <a:r>
              <a:rPr lang="en-US" altLang="zh-TW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YuanUBold-B5" panose="020F0C09000000000000" pitchFamily="49" charset="-120"/>
                <a:ea typeface="DFYuanUBold-B5" panose="020F0C09000000000000" pitchFamily="49" charset="-120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YuanUBold-B5" panose="020F0C09000000000000" pitchFamily="49" charset="-120"/>
                <a:ea typeface="DFYuanUBold-B5" panose="020F0C09000000000000" pitchFamily="49" charset="-120"/>
              </a:rPr>
              <a:t> 憑什麼</a:t>
            </a:r>
            <a:r>
              <a:rPr lang="en-US" altLang="zh-TW" sz="5400" dirty="0">
                <a:solidFill>
                  <a:schemeClr val="accent5">
                    <a:lumMod val="75000"/>
                  </a:schemeClr>
                </a:solidFill>
                <a:latin typeface="DFYuanUBold-B5" panose="020F0C09000000000000" pitchFamily="49" charset="-120"/>
                <a:ea typeface="DFYuanUBold-B5" panose="020F0C09000000000000" pitchFamily="49" charset="-120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YuanUBold-B5" panose="020F0C09000000000000" pitchFamily="49" charset="-120"/>
                <a:ea typeface="DFYuanUBold-B5" panose="020F0C09000000000000" pitchFamily="49" charset="-120"/>
              </a:rPr>
              <a:t> </a:t>
            </a:r>
            <a:r>
              <a:rPr lang="zh-TW" altLang="en-US" sz="5400" b="0" i="0" dirty="0">
                <a:solidFill>
                  <a:schemeClr val="accent2"/>
                </a:solidFill>
                <a:effectLst/>
                <a:latin typeface="DFPHeiUBold-B5" panose="020B0C00000000000000" pitchFamily="34" charset="-120"/>
                <a:ea typeface="DFPHeiUBold-B5" panose="020B0C00000000000000" pitchFamily="34" charset="-120"/>
              </a:rPr>
              <a:t>福音突破了</a:t>
            </a:r>
            <a:r>
              <a:rPr lang="en-US" altLang="zh-TW" sz="5400" b="0" i="0" dirty="0">
                <a:solidFill>
                  <a:schemeClr val="accent2"/>
                </a:solidFill>
                <a:effectLst/>
                <a:latin typeface="DFPHeiUBold-B5" panose="020B0C00000000000000" pitchFamily="34" charset="-120"/>
                <a:ea typeface="DFPHeiUBold-B5" panose="020B0C00000000000000" pitchFamily="34" charset="-120"/>
              </a:rPr>
              <a:t>『</a:t>
            </a:r>
            <a:r>
              <a:rPr lang="zh-TW" altLang="en-US" sz="5400" b="0" i="0" dirty="0">
                <a:solidFill>
                  <a:schemeClr val="accent2"/>
                </a:solidFill>
                <a:effectLst/>
                <a:latin typeface="DFPHeiUBold-B5" panose="020B0C00000000000000" pitchFamily="34" charset="-120"/>
                <a:ea typeface="DFPHeiUBold-B5" panose="020B0C00000000000000" pitchFamily="34" charset="-120"/>
              </a:rPr>
              <a:t>我</a:t>
            </a:r>
            <a:r>
              <a:rPr lang="en-US" altLang="zh-TW" sz="5400" b="0" i="0" dirty="0">
                <a:solidFill>
                  <a:schemeClr val="accent2"/>
                </a:solidFill>
                <a:effectLst/>
                <a:latin typeface="DFPHeiUBold-B5" panose="020B0C00000000000000" pitchFamily="34" charset="-120"/>
                <a:ea typeface="DFPHeiUBold-B5" panose="020B0C00000000000000" pitchFamily="34" charset="-120"/>
              </a:rPr>
              <a:t>』</a:t>
            </a:r>
            <a:r>
              <a:rPr lang="zh-TW" altLang="en-US" sz="5400" b="0" i="0" dirty="0">
                <a:solidFill>
                  <a:schemeClr val="accent2"/>
                </a:solidFill>
                <a:effectLst/>
                <a:latin typeface="DFPHeiUBold-B5" panose="020B0C00000000000000" pitchFamily="34" charset="-120"/>
                <a:ea typeface="DFPHeiUBold-B5" panose="020B0C00000000000000" pitchFamily="34" charset="-120"/>
              </a:rPr>
              <a:t>的障礙</a:t>
            </a:r>
            <a:endParaRPr lang="en-US" altLang="zh-TW" sz="5400" b="0" i="0" dirty="0">
              <a:solidFill>
                <a:schemeClr val="accent2"/>
              </a:solidFill>
              <a:effectLst/>
              <a:latin typeface="DFPHeiUBold-B5" panose="020B0C00000000000000" pitchFamily="34" charset="-120"/>
              <a:ea typeface="DFPHeiUBold-B5" panose="020B0C00000000000000" pitchFamily="34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3/6/2022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基督釋放了我們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8339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081838-7CE9-4DEB-8921-84F8B472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286604"/>
            <a:ext cx="10058400" cy="1450757"/>
          </a:xfrm>
        </p:spPr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福音突破了障礙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1"/>
            <a:ext cx="10058400" cy="440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基督釋放了我們，叫我們得以自由，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所以要</a:t>
            </a:r>
            <a:r>
              <a:rPr lang="zh-TW" altLang="en-US" sz="5400" dirty="0">
                <a:solidFill>
                  <a:schemeClr val="accent2"/>
                </a:solidFill>
                <a:latin typeface="DFPHeiUBold-B5" panose="020B0C00000000000000" pitchFamily="34" charset="-120"/>
                <a:ea typeface="DFPHeiUBold-B5" panose="020B0C00000000000000" pitchFamily="34" charset="-120"/>
              </a:rPr>
              <a:t>站立得穩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，</a:t>
            </a:r>
            <a:endParaRPr lang="en-US" altLang="zh-TW" sz="4800" dirty="0">
              <a:solidFill>
                <a:schemeClr val="accent5">
                  <a:lumMod val="75000"/>
                </a:schemeClr>
              </a:solidFill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不要再被</a:t>
            </a:r>
            <a:r>
              <a:rPr lang="zh-TW" altLang="en-US" sz="5400" dirty="0">
                <a:solidFill>
                  <a:schemeClr val="accent2"/>
                </a:solidFill>
                <a:latin typeface="DFPHeiUBold-B5" panose="020B0C00000000000000" pitchFamily="34" charset="-120"/>
                <a:ea typeface="DFPHeiUBold-B5" panose="020B0C00000000000000" pitchFamily="34" charset="-120"/>
              </a:rPr>
              <a:t>奴僕的軛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挾制。</a:t>
            </a:r>
            <a:endParaRPr lang="en-US" altLang="zh-TW" sz="4800" dirty="0">
              <a:solidFill>
                <a:schemeClr val="accent5">
                  <a:lumMod val="75000"/>
                </a:schemeClr>
              </a:solidFill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endParaRPr lang="en-US" altLang="zh-TW" sz="4800" b="0" i="0" dirty="0">
              <a:solidFill>
                <a:schemeClr val="accent2">
                  <a:lumMod val="75000"/>
                </a:schemeClr>
              </a:solidFill>
              <a:effectLst/>
              <a:latin typeface="DFYuanUBold-B5" panose="020F0C09000000000000" pitchFamily="49" charset="-120"/>
              <a:ea typeface="DFYuanUBold-B5" panose="020F0C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3/6/2022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基督釋放了我們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791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081838-7CE9-4DEB-8921-84F8B472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YuanUBold-B5" panose="020F0C09000000000000" pitchFamily="49" charset="-120"/>
                <a:ea typeface="DFYuanUBold-B5" panose="020F0C09000000000000" pitchFamily="49" charset="-120"/>
              </a:rPr>
              <a:t>福音帶來了盼望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YuanUBold-B5" panose="020F0C09000000000000" pitchFamily="49" charset="-120"/>
              <a:ea typeface="DFYuanUBold-B5" panose="020F0C09000000000000" pitchFamily="49" charset="-12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093531-88B8-40EC-8974-BA0E50B7B6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accent6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加拉太書</a:t>
            </a:r>
            <a:r>
              <a:rPr lang="en-US" altLang="zh-TW" sz="4400" dirty="0">
                <a:solidFill>
                  <a:schemeClr val="accent6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 5:2-12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3/6/2022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基督釋放了我們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61960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081838-7CE9-4DEB-8921-84F8B472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1"/>
            <a:ext cx="10058400" cy="440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baseline="300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1 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基督釋放了我們，叫我們得以自由，所以要站立得穩，不要再被奴僕的軛挾制。</a:t>
            </a: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latin typeface="DFLiHei-Bd" panose="020B0709000000000000" pitchFamily="49" charset="-120"/>
              <a:ea typeface="DFLiHei-Bd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3/6/2022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基督釋放了我們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77930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081838-7CE9-4DEB-8921-84F8B472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福音帶來了盼望</a:t>
            </a:r>
            <a:r>
              <a:rPr lang="en-US" altLang="zh-TW" dirty="0">
                <a:latin typeface="DFXingKaiW5-B5" panose="03000509000000000000" pitchFamily="65" charset="-120"/>
                <a:ea typeface="DFXingKaiW5-B5" panose="03000509000000000000" pitchFamily="65" charset="-120"/>
              </a:rPr>
              <a:t>:</a:t>
            </a:r>
            <a:endParaRPr lang="en-US" dirty="0"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1"/>
            <a:ext cx="10058400" cy="440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baseline="300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5 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我們靠著聖靈，憑著信心，</a:t>
            </a:r>
            <a:endParaRPr lang="en-US" altLang="zh-TW" sz="4800" dirty="0">
              <a:solidFill>
                <a:schemeClr val="accent5">
                  <a:lumMod val="75000"/>
                </a:schemeClr>
              </a:solidFill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等候所盼望的義。 </a:t>
            </a:r>
            <a:endParaRPr lang="en-US" altLang="zh-TW" sz="4800" dirty="0">
              <a:solidFill>
                <a:schemeClr val="accent5">
                  <a:lumMod val="75000"/>
                </a:schemeClr>
              </a:solidFill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 </a:t>
            </a:r>
            <a:r>
              <a:rPr lang="zh-TW" altLang="en-US" sz="5400" dirty="0">
                <a:solidFill>
                  <a:schemeClr val="accent2">
                    <a:lumMod val="75000"/>
                  </a:schemeClr>
                </a:solidFill>
                <a:latin typeface="DFPHeiUBold-B5" panose="020B0C00000000000000" pitchFamily="34" charset="-120"/>
                <a:ea typeface="DFPHeiUBold-B5" panose="020B0C00000000000000" pitchFamily="34" charset="-120"/>
              </a:rPr>
              <a:t>我們有一盼望值得熱切等待</a:t>
            </a:r>
            <a:endParaRPr lang="en-US" altLang="zh-TW" sz="4800" b="0" i="0" dirty="0">
              <a:solidFill>
                <a:schemeClr val="accent2">
                  <a:lumMod val="75000"/>
                </a:schemeClr>
              </a:solidFill>
              <a:effectLst/>
              <a:latin typeface="DFPHeiUBold-B5" panose="020B0C00000000000000" pitchFamily="34" charset="-120"/>
              <a:ea typeface="DFPHeiUBold-B5" panose="020B0C00000000000000" pitchFamily="34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3/6/2022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基督釋放了我們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20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92262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081838-7CE9-4DEB-8921-84F8B472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福音帶來了盼望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1"/>
            <a:ext cx="10058400" cy="4407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4800" b="0" i="0" dirty="0">
                <a:solidFill>
                  <a:schemeClr val="tx1"/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 </a:t>
            </a: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YingHeiW7-B5" panose="020B0709000000000000" pitchFamily="49" charset="-120"/>
                <a:ea typeface="DFYingHeiW7-B5" panose="020B0709000000000000" pitchFamily="49" charset="-120"/>
              </a:rPr>
              <a:t>基督不會與我們無益</a:t>
            </a:r>
            <a:endParaRPr lang="en-US" altLang="zh-TW" sz="5400" dirty="0">
              <a:solidFill>
                <a:schemeClr val="accent5">
                  <a:lumMod val="75000"/>
                </a:schemeClr>
              </a:solidFill>
              <a:latin typeface="DFYingHeiW7-B5" panose="020B0709000000000000" pitchFamily="49" charset="-120"/>
              <a:ea typeface="DFYingHeiW7-B5" panose="020B07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YingHeiW7-B5" panose="020B0709000000000000" pitchFamily="49" charset="-120"/>
                <a:ea typeface="DFYingHeiW7-B5" panose="020B0709000000000000" pitchFamily="49" charset="-120"/>
              </a:rPr>
              <a:t> 不從基督恩典中墜落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YingHeiW7-B5" panose="020B0709000000000000" pitchFamily="49" charset="-120"/>
              <a:ea typeface="DFYingHeiW7-B5" panose="020B07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YingHeiW7-B5" panose="020B0709000000000000" pitchFamily="49" charset="-120"/>
                <a:ea typeface="DFYingHeiW7-B5" panose="020B0709000000000000" pitchFamily="49" charset="-120"/>
              </a:rPr>
              <a:t> 沒有攔阻地順從真理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YingHeiW7-B5" panose="020B0709000000000000" pitchFamily="49" charset="-120"/>
              <a:ea typeface="DFYingHeiW7-B5" panose="020B0709000000000000" pitchFamily="49" charset="-120"/>
            </a:endParaRPr>
          </a:p>
          <a:p>
            <a:pPr marL="0" indent="0">
              <a:buNone/>
            </a:pPr>
            <a:endParaRPr lang="en-US" altLang="zh-TW" sz="4800" b="0" i="0" dirty="0">
              <a:solidFill>
                <a:schemeClr val="accent2">
                  <a:lumMod val="75000"/>
                </a:schemeClr>
              </a:solidFill>
              <a:effectLst/>
              <a:latin typeface="DFPHeiUBold-B5" panose="020B0C00000000000000" pitchFamily="34" charset="-120"/>
              <a:ea typeface="DFPHeiUBold-B5" panose="020B0C00000000000000" pitchFamily="34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3/6/2022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基督釋放了我們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21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97419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081838-7CE9-4DEB-8921-84F8B472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福音帶來了盼望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1"/>
            <a:ext cx="10058400" cy="4407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4800" b="0" i="0" dirty="0">
                <a:solidFill>
                  <a:schemeClr val="tx1"/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 </a:t>
            </a: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YingHeiW7-B5" panose="020B0709000000000000" pitchFamily="49" charset="-120"/>
                <a:ea typeface="DFYingHeiW7-B5" panose="020B0709000000000000" pitchFamily="49" charset="-120"/>
              </a:rPr>
              <a:t>基督不會與我們無益</a:t>
            </a:r>
            <a:endParaRPr lang="en-US" altLang="zh-TW" sz="5400" dirty="0">
              <a:solidFill>
                <a:schemeClr val="accent5">
                  <a:lumMod val="75000"/>
                </a:schemeClr>
              </a:solidFill>
              <a:latin typeface="DFYingHeiW7-B5" panose="020B0709000000000000" pitchFamily="49" charset="-120"/>
              <a:ea typeface="DFYingHeiW7-B5" panose="020B07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YingHeiW7-B5" panose="020B0709000000000000" pitchFamily="49" charset="-120"/>
                <a:ea typeface="DFYingHeiW7-B5" panose="020B0709000000000000" pitchFamily="49" charset="-120"/>
              </a:rPr>
              <a:t> 不從基督恩典中墜落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YingHeiW7-B5" panose="020B0709000000000000" pitchFamily="49" charset="-120"/>
              <a:ea typeface="DFYingHeiW7-B5" panose="020B07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YingHeiW7-B5" panose="020B0709000000000000" pitchFamily="49" charset="-120"/>
                <a:ea typeface="DFYingHeiW7-B5" panose="020B0709000000000000" pitchFamily="49" charset="-120"/>
              </a:rPr>
              <a:t> 沒有攔阻地順從真理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YingHeiW7-B5" panose="020B0709000000000000" pitchFamily="49" charset="-120"/>
              <a:ea typeface="DFYingHeiW7-B5" panose="020B07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tx1"/>
                </a:solidFill>
                <a:latin typeface="DFYingHeiW7-B5" panose="020B0709000000000000" pitchFamily="49" charset="-120"/>
                <a:ea typeface="DFYingHeiW7-B5" panose="020B0709000000000000" pitchFamily="49" charset="-120"/>
              </a:rPr>
              <a:t> </a:t>
            </a: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PHeiUBold-B5" panose="020B0C00000000000000" pitchFamily="34" charset="-120"/>
                <a:ea typeface="DFPHeiUBold-B5" panose="020B0C00000000000000" pitchFamily="34" charset="-120"/>
              </a:rPr>
              <a:t>使我們</a:t>
            </a:r>
            <a:r>
              <a:rPr lang="zh-TW" altLang="en-US" sz="5400" dirty="0">
                <a:solidFill>
                  <a:schemeClr val="accent2">
                    <a:lumMod val="75000"/>
                  </a:schemeClr>
                </a:solidFill>
                <a:latin typeface="DFPHeiUBold-B5" panose="020B0C00000000000000" pitchFamily="34" charset="-120"/>
                <a:ea typeface="DFPHeiUBold-B5" panose="020B0C00000000000000" pitchFamily="34" charset="-120"/>
              </a:rPr>
              <a:t>有不做的自由</a:t>
            </a:r>
            <a:endParaRPr lang="en-US" altLang="zh-TW" sz="4800" b="0" i="0" dirty="0">
              <a:solidFill>
                <a:schemeClr val="accent2">
                  <a:lumMod val="75000"/>
                </a:schemeClr>
              </a:solidFill>
              <a:effectLst/>
              <a:latin typeface="DFPHeiUBold-B5" panose="020B0C00000000000000" pitchFamily="34" charset="-120"/>
              <a:ea typeface="DFPHeiUBold-B5" panose="020B0C00000000000000" pitchFamily="34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3/6/2022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基督釋放了我們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22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2806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081838-7CE9-4DEB-8921-84F8B472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福音帶來了盼望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1"/>
            <a:ext cx="10058400" cy="440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baseline="300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6 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原來在基督耶穌裡，受割禮不受割禮全無功效，唯獨</a:t>
            </a:r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  <a:latin typeface="DFPHeiUBold-B5" panose="020B0C00000000000000" pitchFamily="34" charset="-120"/>
                <a:ea typeface="DFPHeiUBold-B5" panose="020B0C00000000000000" pitchFamily="34" charset="-120"/>
              </a:rPr>
              <a:t>使人生發仁愛</a:t>
            </a:r>
            <a:r>
              <a:rPr lang="zh-TW" altLang="en-US" sz="4800" dirty="0">
                <a:solidFill>
                  <a:srgbClr val="000000"/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的</a:t>
            </a:r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  <a:latin typeface="DFPHeiUBold-B5" panose="020B0C00000000000000" pitchFamily="34" charset="-120"/>
                <a:ea typeface="DFPHeiUBold-B5" panose="020B0C00000000000000" pitchFamily="34" charset="-120"/>
              </a:rPr>
              <a:t>信心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才有功效。 </a:t>
            </a: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3/6/2022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基督釋放了我們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23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85914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081838-7CE9-4DEB-8921-84F8B472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賈艾梅</a:t>
            </a:r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(Amy Wilson Carmichael, 1867-1951)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4B1C291D-7760-4621-91BE-A05DE0641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6684" y="1908128"/>
            <a:ext cx="8224392" cy="392240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3/6/2022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基督釋放了我們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24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26040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081838-7CE9-4DEB-8921-84F8B472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YuanUBold-B5" panose="020F0C09000000000000" pitchFamily="49" charset="-120"/>
                <a:ea typeface="DFYuanUBold-B5" panose="020F0C09000000000000" pitchFamily="49" charset="-120"/>
              </a:rPr>
              <a:t>福音改變了生命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YuanUBold-B5" panose="020F0C09000000000000" pitchFamily="49" charset="-120"/>
              <a:ea typeface="DFYuanUBold-B5" panose="020F0C09000000000000" pitchFamily="49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9DBFBE"/>
              </a:buClr>
            </a:pPr>
            <a:r>
              <a:rPr lang="zh-TW" altLang="en-US" sz="4400" dirty="0">
                <a:solidFill>
                  <a:srgbClr val="B3B435">
                    <a:lumMod val="75000"/>
                  </a:srgb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加拉太書</a:t>
            </a:r>
            <a:r>
              <a:rPr lang="en-US" altLang="zh-TW" sz="4400" dirty="0">
                <a:solidFill>
                  <a:srgbClr val="B3B435">
                    <a:lumMod val="75000"/>
                  </a:srgb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 5:13-15</a:t>
            </a:r>
            <a:endParaRPr lang="en-US" sz="4400" dirty="0">
              <a:solidFill>
                <a:srgbClr val="B3B435">
                  <a:lumMod val="75000"/>
                </a:srgb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3/6/2022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基督釋放了我們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25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50572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081838-7CE9-4DEB-8921-84F8B472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福音改變了生命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1"/>
            <a:ext cx="10058400" cy="440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baseline="300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13 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弟兄們，你們蒙召是要得自由，只是不可將你們的自由當做放縱情慾的機會，總要用愛心互相服侍。</a:t>
            </a:r>
            <a:r>
              <a:rPr lang="en-US" altLang="zh-TW" sz="4800" b="1" baseline="300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14 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因為全律法都包在「愛人如己」這一句話之內了。</a:t>
            </a:r>
            <a:r>
              <a:rPr lang="en-US" altLang="zh-TW" sz="4800" b="1" baseline="300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15 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你們要謹慎，若相咬相吞，只怕要彼此消滅了。</a:t>
            </a:r>
            <a:endParaRPr lang="en-US" altLang="zh-TW" sz="4800" dirty="0">
              <a:solidFill>
                <a:schemeClr val="accent5">
                  <a:lumMod val="75000"/>
                </a:schemeClr>
              </a:solidFill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endParaRPr lang="en-US" altLang="zh-TW" sz="4800" b="0" i="0" dirty="0">
              <a:solidFill>
                <a:schemeClr val="tx1"/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TW" sz="4800" b="0" i="0" dirty="0">
              <a:solidFill>
                <a:schemeClr val="accent2">
                  <a:lumMod val="75000"/>
                </a:schemeClr>
              </a:solidFill>
              <a:effectLst/>
              <a:latin typeface="DFPHeiUBold-B5" panose="020B0C00000000000000" pitchFamily="34" charset="-120"/>
              <a:ea typeface="DFPHeiUBold-B5" panose="020B0C00000000000000" pitchFamily="34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3/6/2022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基督釋放了我們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26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46469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081838-7CE9-4DEB-8921-84F8B472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6938"/>
            <a:ext cx="10058400" cy="1450757"/>
          </a:xfrm>
        </p:spPr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福音改變了生命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1"/>
            <a:ext cx="10058400" cy="4407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4800" dirty="0">
                <a:solidFill>
                  <a:schemeClr val="tx1"/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 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YingHeiW7-B5" panose="020B0709000000000000" pitchFamily="49" charset="-120"/>
                <a:ea typeface="DFYingHeiW7-B5" panose="020B0709000000000000" pitchFamily="49" charset="-120"/>
              </a:rPr>
              <a:t>能與神連結的生命</a:t>
            </a:r>
            <a:endParaRPr lang="en-US" altLang="zh-TW" sz="4800" dirty="0">
              <a:solidFill>
                <a:schemeClr val="accent5">
                  <a:lumMod val="75000"/>
                </a:schemeClr>
              </a:solidFill>
              <a:latin typeface="DFYingHeiW7-B5" panose="020B0709000000000000" pitchFamily="49" charset="-120"/>
              <a:ea typeface="DFYingHeiW7-B5" panose="020B07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YingHeiW7-B5" panose="020B0709000000000000" pitchFamily="49" charset="-120"/>
                <a:ea typeface="DFYingHeiW7-B5" panose="020B0709000000000000" pitchFamily="49" charset="-120"/>
              </a:rPr>
              <a:t> 能愛與被愛的生命</a:t>
            </a:r>
            <a:endParaRPr lang="en-US" altLang="zh-TW" sz="4800" dirty="0">
              <a:solidFill>
                <a:schemeClr val="accent5">
                  <a:lumMod val="75000"/>
                </a:schemeClr>
              </a:solidFill>
              <a:latin typeface="DFYingHeiW7-B5" panose="020B0709000000000000" pitchFamily="49" charset="-120"/>
              <a:ea typeface="DFYingHeiW7-B5" panose="020B07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YingHeiW7-B5" panose="020B0709000000000000" pitchFamily="49" charset="-120"/>
                <a:ea typeface="DFYingHeiW7-B5" panose="020B0709000000000000" pitchFamily="49" charset="-120"/>
              </a:rPr>
              <a:t> 不放縱情慾的生命</a:t>
            </a:r>
            <a:endParaRPr lang="en-US" altLang="zh-TW" sz="4800" dirty="0">
              <a:solidFill>
                <a:schemeClr val="accent5">
                  <a:lumMod val="75000"/>
                </a:schemeClr>
              </a:solidFill>
              <a:latin typeface="DFYingHeiW7-B5" panose="020B0709000000000000" pitchFamily="49" charset="-120"/>
              <a:ea typeface="DFYingHeiW7-B5" panose="020B0709000000000000" pitchFamily="49" charset="-120"/>
            </a:endParaRPr>
          </a:p>
          <a:p>
            <a:pPr marL="0" indent="0">
              <a:buNone/>
            </a:pPr>
            <a:endParaRPr lang="en-US" altLang="zh-TW" sz="4800" b="0" i="0" dirty="0">
              <a:solidFill>
                <a:schemeClr val="accent2">
                  <a:lumMod val="75000"/>
                </a:schemeClr>
              </a:solidFill>
              <a:effectLst/>
              <a:latin typeface="DFYuanUBold-B5" panose="020F0C09000000000000" pitchFamily="49" charset="-120"/>
              <a:ea typeface="DFYuanUBold-B5" panose="020F0C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3/6/2022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基督釋放了我們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27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29723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081838-7CE9-4DEB-8921-84F8B472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福音改變了生命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1"/>
            <a:ext cx="10058400" cy="4407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4800" dirty="0">
                <a:solidFill>
                  <a:schemeClr val="tx1"/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 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YingHeiW7-B5" panose="020B0709000000000000" pitchFamily="49" charset="-120"/>
                <a:ea typeface="DFYingHeiW7-B5" panose="020B0709000000000000" pitchFamily="49" charset="-120"/>
              </a:rPr>
              <a:t>能與神連結的生命</a:t>
            </a:r>
            <a:endParaRPr lang="en-US" altLang="zh-TW" sz="4800" dirty="0">
              <a:solidFill>
                <a:schemeClr val="accent5">
                  <a:lumMod val="75000"/>
                </a:schemeClr>
              </a:solidFill>
              <a:latin typeface="DFYingHeiW7-B5" panose="020B0709000000000000" pitchFamily="49" charset="-120"/>
              <a:ea typeface="DFYingHeiW7-B5" panose="020B07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YingHeiW7-B5" panose="020B0709000000000000" pitchFamily="49" charset="-120"/>
                <a:ea typeface="DFYingHeiW7-B5" panose="020B0709000000000000" pitchFamily="49" charset="-120"/>
              </a:rPr>
              <a:t> 能愛與被愛的生命</a:t>
            </a:r>
            <a:endParaRPr lang="en-US" altLang="zh-TW" sz="4800" dirty="0">
              <a:solidFill>
                <a:schemeClr val="accent5">
                  <a:lumMod val="75000"/>
                </a:schemeClr>
              </a:solidFill>
              <a:latin typeface="DFYingHeiW7-B5" panose="020B0709000000000000" pitchFamily="49" charset="-120"/>
              <a:ea typeface="DFYingHeiW7-B5" panose="020B07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YingHeiW7-B5" panose="020B0709000000000000" pitchFamily="49" charset="-120"/>
                <a:ea typeface="DFYingHeiW7-B5" panose="020B0709000000000000" pitchFamily="49" charset="-120"/>
              </a:rPr>
              <a:t> 不放縱情慾的生命</a:t>
            </a:r>
            <a:endParaRPr lang="en-US" altLang="zh-TW" sz="4800" dirty="0">
              <a:solidFill>
                <a:schemeClr val="accent5">
                  <a:lumMod val="75000"/>
                </a:schemeClr>
              </a:solidFill>
              <a:latin typeface="DFYingHeiW7-B5" panose="020B0709000000000000" pitchFamily="49" charset="-120"/>
              <a:ea typeface="DFYingHeiW7-B5" panose="020B07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4800" dirty="0">
                <a:solidFill>
                  <a:schemeClr val="tx1"/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 </a:t>
            </a:r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  <a:latin typeface="DFYuanUBold-B5" panose="020F0C09000000000000" pitchFamily="49" charset="-120"/>
                <a:ea typeface="DFYuanUBold-B5" panose="020F0C09000000000000" pitchFamily="49" charset="-120"/>
              </a:rPr>
              <a:t>我們有能做的生命</a:t>
            </a:r>
            <a:r>
              <a:rPr lang="zh-TW" altLang="en-US" sz="4800" b="0" i="0" dirty="0">
                <a:solidFill>
                  <a:schemeClr val="accent2">
                    <a:lumMod val="75000"/>
                  </a:schemeClr>
                </a:solidFill>
                <a:effectLst/>
                <a:latin typeface="DFYuanUBold-B5" panose="020F0C09000000000000" pitchFamily="49" charset="-120"/>
                <a:ea typeface="DFYuanUBold-B5" panose="020F0C09000000000000" pitchFamily="49" charset="-120"/>
              </a:rPr>
              <a:t> </a:t>
            </a:r>
            <a:endParaRPr lang="en-US" altLang="zh-TW" sz="4800" b="0" i="0" dirty="0">
              <a:solidFill>
                <a:schemeClr val="accent2">
                  <a:lumMod val="75000"/>
                </a:schemeClr>
              </a:solidFill>
              <a:effectLst/>
              <a:latin typeface="DFYuanUBold-B5" panose="020F0C09000000000000" pitchFamily="49" charset="-120"/>
              <a:ea typeface="DFYuanUBold-B5" panose="020F0C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3/6/2022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基督釋放了我們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28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53085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3">
            <a:extLst>
              <a:ext uri="{FF2B5EF4-FFF2-40B4-BE49-F238E27FC236}">
                <a16:creationId xmlns:a16="http://schemas.microsoft.com/office/drawing/2014/main" id="{44C5A9E5-0F35-4AA6-AF26-B90A2D47B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3A361F-28E7-40BD-8461-05709E923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84205"/>
            <a:ext cx="5291666" cy="396874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 descr="A person and a child posing for a picture with trees and mountain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8E8F2324-4FF7-469E-A7C2-85BF84F6D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6" y="1184205"/>
            <a:ext cx="5291666" cy="396874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9" name="Rectangle 15">
            <a:extLst>
              <a:ext uri="{FF2B5EF4-FFF2-40B4-BE49-F238E27FC236}">
                <a16:creationId xmlns:a16="http://schemas.microsoft.com/office/drawing/2014/main" id="{4D9DB69D-7E48-4FDF-806E-F0B4BF00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id="{846BF69C-4724-4F8D-8EA6-1487E9C9C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5F48752-9D69-4F0F-BD87-1E74C47BDD65}" type="datetime1">
              <a:rPr lang="en-US" smtClean="0"/>
              <a:pPr>
                <a:spcAft>
                  <a:spcPts val="600"/>
                </a:spcAft>
              </a:pPr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zh-TW" altLang="en-US">
                <a:latin typeface="DFXingShu-B5" panose="03000509000000000000" pitchFamily="65" charset="-120"/>
                <a:ea typeface="DFXingShu-B5" panose="03000509000000000000" pitchFamily="65" charset="-120"/>
              </a:rPr>
              <a:t>基督釋放了我們    陳堯健牧師</a:t>
            </a:r>
            <a:endParaRPr lang="en-US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9E57DC2-970A-4B3E-BB1C-7A09969E49DF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CCBCE4-F620-4A42-BFD1-7B9E8F71DE1D}"/>
              </a:ext>
            </a:extLst>
          </p:cNvPr>
          <p:cNvSpPr txBox="1"/>
          <p:nvPr/>
        </p:nvSpPr>
        <p:spPr>
          <a:xfrm>
            <a:off x="1828800" y="5211939"/>
            <a:ext cx="8573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DFYingHeiW7-B5" panose="020B0709000000000000" pitchFamily="49" charset="-120"/>
                <a:ea typeface="DFYingHeiW7-B5" panose="020B0709000000000000" pitchFamily="49" charset="-120"/>
              </a:rPr>
              <a:t>基督工人中心                   高榮德牧師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DFYingHeiW7-B5" panose="020B0709000000000000" pitchFamily="49" charset="-120"/>
              <a:ea typeface="DFYingHeiW7-B5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6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081838-7CE9-4DEB-8921-84F8B472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1"/>
            <a:ext cx="10058400" cy="440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baseline="300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2 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我</a:t>
            </a:r>
            <a:r>
              <a:rPr lang="zh-TW" altLang="en-US" sz="4800" u="sng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保羅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告訴你們，若受割禮，基督就於你們無益了。 </a:t>
            </a:r>
            <a:r>
              <a:rPr lang="en-US" altLang="zh-TW" sz="4800" b="1" baseline="300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3 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我再指著凡受割禮的人確實地說：他是欠著行全律法的債。 </a:t>
            </a:r>
            <a:r>
              <a:rPr lang="en-US" altLang="zh-TW" sz="4800" b="1" baseline="300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4 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你們這要靠律法稱義的，是與基督隔絕，從恩典中墜落了。</a:t>
            </a: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latin typeface="DFLiHei-Bd" panose="020B0709000000000000" pitchFamily="49" charset="-120"/>
              <a:ea typeface="DFLiHei-Bd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3/6/2022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基督釋放了我們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97312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081838-7CE9-4DEB-8921-84F8B472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福音帶來的改變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1"/>
            <a:ext cx="10058400" cy="4407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4800" dirty="0">
                <a:solidFill>
                  <a:schemeClr val="tx1"/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 </a:t>
            </a: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福音突破了</a:t>
            </a:r>
            <a:r>
              <a:rPr lang="zh-TW" altLang="en-US" sz="6000" dirty="0">
                <a:solidFill>
                  <a:schemeClr val="accent2"/>
                </a:solidFill>
                <a:latin typeface="DFYuanUBold-B5" panose="020F0C09000000000000" pitchFamily="49" charset="-120"/>
                <a:ea typeface="DFYuanUBold-B5" panose="020F0C09000000000000" pitchFamily="49" charset="-120"/>
              </a:rPr>
              <a:t>障礙</a:t>
            </a:r>
            <a:endParaRPr lang="en-US" altLang="zh-TW" sz="5400" dirty="0">
              <a:solidFill>
                <a:schemeClr val="accent2"/>
              </a:solidFill>
              <a:latin typeface="DFYuanUBold-B5" panose="020F0C09000000000000" pitchFamily="49" charset="-120"/>
              <a:ea typeface="DFYuanUBold-B5" panose="020F0C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 福音帶來了</a:t>
            </a:r>
            <a:r>
              <a:rPr lang="zh-TW" altLang="en-US" sz="6000" b="0" i="0" dirty="0">
                <a:solidFill>
                  <a:schemeClr val="accent2"/>
                </a:solidFill>
                <a:effectLst/>
                <a:latin typeface="DFYuanUBold-B5" panose="020F0C09000000000000" pitchFamily="49" charset="-120"/>
                <a:ea typeface="DFYuanUBold-B5" panose="020F0C09000000000000" pitchFamily="49" charset="-120"/>
              </a:rPr>
              <a:t>盼望</a:t>
            </a:r>
            <a:endParaRPr lang="en-US" altLang="zh-TW" sz="5400" b="0" i="0" dirty="0">
              <a:solidFill>
                <a:schemeClr val="accent2"/>
              </a:solidFill>
              <a:effectLst/>
              <a:latin typeface="DFYuanUBold-B5" panose="020F0C09000000000000" pitchFamily="49" charset="-120"/>
              <a:ea typeface="DFYuanUBold-B5" panose="020F0C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 福音改變了</a:t>
            </a:r>
            <a:r>
              <a:rPr lang="zh-TW" altLang="en-US" sz="6000" dirty="0">
                <a:solidFill>
                  <a:schemeClr val="accent2"/>
                </a:solidFill>
                <a:latin typeface="DFYuanUBold-B5" panose="020F0C09000000000000" pitchFamily="49" charset="-120"/>
                <a:ea typeface="DFYuanUBold-B5" panose="020F0C09000000000000" pitchFamily="49" charset="-120"/>
              </a:rPr>
              <a:t>生命</a:t>
            </a:r>
            <a:endParaRPr lang="en-US" altLang="zh-TW" sz="4800" b="0" i="0" dirty="0">
              <a:solidFill>
                <a:schemeClr val="accent2"/>
              </a:solidFill>
              <a:effectLst/>
              <a:latin typeface="DFYuanUBold-B5" panose="020F0C09000000000000" pitchFamily="49" charset="-120"/>
              <a:ea typeface="DFYuanUBold-B5" panose="020F0C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3/6/2022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基督釋放了我們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30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88358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081838-7CE9-4DEB-8921-84F8B472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1"/>
            <a:ext cx="10058400" cy="440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baseline="300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5 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我們靠著聖靈，憑著信心，等候所盼望的義。 </a:t>
            </a:r>
            <a:r>
              <a:rPr lang="en-US" altLang="zh-TW" sz="4800" b="1" baseline="300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6 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原來在基督耶穌裡，受割禮不受割禮全無功效，唯獨使人生發仁愛的信心才有功效。 </a:t>
            </a: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latin typeface="DFLiHei-Bd" panose="020B0709000000000000" pitchFamily="49" charset="-120"/>
              <a:ea typeface="DFLiHei-Bd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3/6/2022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基督釋放了我們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15473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081838-7CE9-4DEB-8921-84F8B472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1"/>
            <a:ext cx="10058400" cy="440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baseline="300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7 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你們向來跑得好，有誰攔阻你們，叫你們不順從真理呢？ </a:t>
            </a:r>
            <a:r>
              <a:rPr lang="en-US" altLang="zh-TW" sz="4800" b="1" baseline="300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8 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這樣的勸導不是出於那召你們的。 </a:t>
            </a:r>
            <a:r>
              <a:rPr lang="en-US" altLang="zh-TW" sz="4800" b="1" baseline="300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9 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一點麵酵能使全團都發起來。 </a:t>
            </a:r>
            <a:r>
              <a:rPr lang="en-US" altLang="zh-TW" sz="4800" b="1" baseline="300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10 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我在主裡很信你們必不懷別樣的心，但攪擾你們的，無論是誰，必擔當他的罪名。</a:t>
            </a: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latin typeface="DFLiHei-Bd" panose="020B0709000000000000" pitchFamily="49" charset="-120"/>
              <a:ea typeface="DFLiHei-Bd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3/6/2022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基督釋放了我們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17470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081838-7CE9-4DEB-8921-84F8B472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1"/>
            <a:ext cx="10058400" cy="440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baseline="300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11 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弟兄們，我若仍舊傳割禮，為什麼還受逼迫呢？若是這樣，那十字架討厭的地方就沒有了。 </a:t>
            </a:r>
            <a:r>
              <a:rPr lang="en-US" altLang="zh-TW" sz="4800" b="1" baseline="300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12 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恨不得那攪亂你們的人把自己割絕了！</a:t>
            </a: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latin typeface="DFLiHei-Bd" panose="020B0709000000000000" pitchFamily="49" charset="-120"/>
              <a:ea typeface="DFLiHei-Bd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3/6/2022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基督釋放了我們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50299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081838-7CE9-4DEB-8921-84F8B472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1"/>
            <a:ext cx="10058400" cy="440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baseline="300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13 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弟兄們，你們蒙召是要得自由，只是不可將你們的自由當做放縱情慾的機會，總要用愛心互相服侍。 </a:t>
            </a:r>
            <a:r>
              <a:rPr lang="en-US" altLang="zh-TW" sz="4800" b="1" baseline="300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14 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因為全律法都包在「愛人如己」這一句話之內了。 </a:t>
            </a:r>
            <a:r>
              <a:rPr lang="en-US" altLang="zh-TW" sz="4800" b="1" baseline="300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15 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你們要謹慎，若相咬相吞，只怕要彼此消滅了。</a:t>
            </a: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latin typeface="DFLiHei-Bd" panose="020B0709000000000000" pitchFamily="49" charset="-120"/>
              <a:ea typeface="DFLiHei-Bd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3/6/2022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基督釋放了我們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09186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5FBA0-3E86-4EC2-BF34-BE85EF3D9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YuanUBold-B5" panose="020F0C09000000000000" pitchFamily="49" charset="-120"/>
                <a:ea typeface="DFYuanUBold-B5" panose="020F0C09000000000000" pitchFamily="49" charset="-120"/>
              </a:rPr>
              <a:t>福音突破了障礙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YuanUBold-B5" panose="020F0C09000000000000" pitchFamily="49" charset="-120"/>
              <a:ea typeface="DFYuanUBold-B5" panose="020F0C09000000000000" pitchFamily="49" charset="-12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A00B39-4D4E-44B1-99E7-10AED48E8E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accent6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加拉太書</a:t>
            </a:r>
            <a:r>
              <a:rPr lang="en-US" altLang="zh-TW" sz="4400" dirty="0">
                <a:solidFill>
                  <a:schemeClr val="accent6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 5:1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3/6/2022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基督釋放了我們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78996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081838-7CE9-4DEB-8921-84F8B472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福音重大的宣告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1"/>
            <a:ext cx="10426126" cy="440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基督釋放了我們，叫我們得以自由，</a:t>
            </a:r>
            <a:endParaRPr lang="en-US" altLang="zh-TW" sz="4800" dirty="0">
              <a:solidFill>
                <a:schemeClr val="accent5">
                  <a:lumMod val="75000"/>
                </a:schemeClr>
              </a:solidFill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r>
              <a:rPr lang="en-US" altLang="zh-TW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…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。</a:t>
            </a:r>
            <a:endParaRPr lang="en-US" altLang="zh-TW" sz="4800" dirty="0">
              <a:solidFill>
                <a:schemeClr val="accent5">
                  <a:lumMod val="75000"/>
                </a:schemeClr>
              </a:solidFill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endParaRPr lang="en-US" altLang="zh-TW" sz="4800" b="0" i="0" dirty="0">
              <a:solidFill>
                <a:schemeClr val="tx1"/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3/6/2022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基督釋放了我們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9585216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8521</TotalTime>
  <Words>1202</Words>
  <Application>Microsoft Office PowerPoint</Application>
  <PresentationFormat>Widescreen</PresentationFormat>
  <Paragraphs>171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DFLiHei-Bd</vt:lpstr>
      <vt:lpstr>DFLiShuW7-B5</vt:lpstr>
      <vt:lpstr>DFPHeiUBold-B5</vt:lpstr>
      <vt:lpstr>DFXingKaiW5-B5</vt:lpstr>
      <vt:lpstr>DFXingShu-B5</vt:lpstr>
      <vt:lpstr>DFYanKaiW9-B5</vt:lpstr>
      <vt:lpstr>DFYingHeiW7-B5</vt:lpstr>
      <vt:lpstr>DFYuanUBold-B5</vt:lpstr>
      <vt:lpstr>Arial</vt:lpstr>
      <vt:lpstr>Calibri</vt:lpstr>
      <vt:lpstr>Calibri Light</vt:lpstr>
      <vt:lpstr>Segoe UI</vt:lpstr>
      <vt:lpstr>Retrospect</vt:lpstr>
      <vt:lpstr>基督釋放了我們 --- 福音帶來的改變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福音突破了障礙</vt:lpstr>
      <vt:lpstr>福音重大的宣告</vt:lpstr>
      <vt:lpstr>福音重大的宣告</vt:lpstr>
      <vt:lpstr>福音回答的三個問題:</vt:lpstr>
      <vt:lpstr>加拉太書3:9</vt:lpstr>
      <vt:lpstr>福音回答的三個問題:</vt:lpstr>
      <vt:lpstr>加拉太書3:26-28 </vt:lpstr>
      <vt:lpstr>福音回答的三個問題:</vt:lpstr>
      <vt:lpstr>加拉太書4:28-29 </vt:lpstr>
      <vt:lpstr>福音回答的三個問題:</vt:lpstr>
      <vt:lpstr>福音突破了障礙</vt:lpstr>
      <vt:lpstr>福音帶來了盼望</vt:lpstr>
      <vt:lpstr>福音帶來了盼望:</vt:lpstr>
      <vt:lpstr>福音帶來了盼望</vt:lpstr>
      <vt:lpstr>福音帶來了盼望</vt:lpstr>
      <vt:lpstr>福音帶來了盼望</vt:lpstr>
      <vt:lpstr>賈艾梅(Amy Wilson Carmichael, 1867-1951)</vt:lpstr>
      <vt:lpstr>福音改變了生命</vt:lpstr>
      <vt:lpstr>福音改變了生命</vt:lpstr>
      <vt:lpstr>福音改變了生命</vt:lpstr>
      <vt:lpstr>福音改變了生命</vt:lpstr>
      <vt:lpstr>PowerPoint Presentation</vt:lpstr>
      <vt:lpstr>福音帶來的改變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主，我在這裡</dc:title>
  <dc:creator>Yao-chien Chen</dc:creator>
  <cp:lastModifiedBy>Yao-chien Chen</cp:lastModifiedBy>
  <cp:revision>6</cp:revision>
  <cp:lastPrinted>2022-02-20T13:10:22Z</cp:lastPrinted>
  <dcterms:created xsi:type="dcterms:W3CDTF">2021-06-25T22:58:07Z</dcterms:created>
  <dcterms:modified xsi:type="dcterms:W3CDTF">2022-03-06T14:00:07Z</dcterms:modified>
</cp:coreProperties>
</file>