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353" r:id="rId2"/>
    <p:sldId id="365" r:id="rId3"/>
    <p:sldId id="366" r:id="rId4"/>
    <p:sldId id="367" r:id="rId5"/>
    <p:sldId id="368" r:id="rId6"/>
    <p:sldId id="354" r:id="rId7"/>
    <p:sldId id="261" r:id="rId8"/>
    <p:sldId id="355" r:id="rId9"/>
    <p:sldId id="356" r:id="rId10"/>
    <p:sldId id="357" r:id="rId11"/>
    <p:sldId id="341" r:id="rId12"/>
    <p:sldId id="358" r:id="rId13"/>
    <p:sldId id="359" r:id="rId14"/>
    <p:sldId id="360" r:id="rId15"/>
    <p:sldId id="342" r:id="rId16"/>
    <p:sldId id="297" r:id="rId17"/>
    <p:sldId id="343" r:id="rId18"/>
    <p:sldId id="361" r:id="rId19"/>
    <p:sldId id="362" r:id="rId20"/>
    <p:sldId id="363" r:id="rId21"/>
    <p:sldId id="345" r:id="rId22"/>
    <p:sldId id="364" r:id="rId23"/>
    <p:sldId id="352" r:id="rId24"/>
  </p:sldIdLst>
  <p:sldSz cx="9144000" cy="5143500" type="screen16x9"/>
  <p:notesSz cx="7010400" cy="9296400"/>
  <p:embeddedFontLst>
    <p:embeddedFont>
      <p:font typeface="DFBangBangW5-B5" panose="040F0509000000000000" pitchFamily="81" charset="-120"/>
      <p:regular r:id="rId26"/>
    </p:embeddedFont>
    <p:embeddedFont>
      <p:font typeface="DFHeiSUBold-B5" panose="020B0E09000000000000" pitchFamily="49" charset="-120"/>
      <p:regular r:id="rId27"/>
    </p:embeddedFont>
    <p:embeddedFont>
      <p:font typeface="DFMo-B5" panose="040B0909000000000000" pitchFamily="81" charset="-120"/>
      <p:regular r:id="rId28"/>
    </p:embeddedFont>
    <p:embeddedFont>
      <p:font typeface="DFPingJuW7-B5" panose="040B0709000000000000" pitchFamily="81" charset="-120"/>
      <p:regular r:id="rId29"/>
    </p:embeddedFont>
    <p:embeddedFont>
      <p:font typeface="DFPMingSUBold-B5" panose="02020E00000000000000" pitchFamily="18" charset="-120"/>
      <p:regular r:id="rId30"/>
    </p:embeddedFont>
    <p:embeddedFont>
      <p:font typeface="DFPYuanSUBold-B5" panose="020F0E00000000000000" pitchFamily="34" charset="-120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ExtraBold" panose="00000900000000000000" pitchFamily="2" charset="0"/>
      <p:bold r:id="rId36"/>
      <p:boldItalic r:id="rId37"/>
    </p:embeddedFont>
    <p:embeddedFont>
      <p:font typeface="Montserrat Light" panose="000004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DBC0-4277-4A91-8B44-219282880F91}" v="4" dt="2022-02-20T02:45:44.684"/>
  </p1510:revLst>
</p1510:revInfo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-chien Chen" userId="9e9f84eda89023ab" providerId="LiveId" clId="{2986DBC0-4277-4A91-8B44-219282880F91}"/>
    <pc:docChg chg="addSld modSld sldOrd">
      <pc:chgData name="Yao-chien Chen" userId="9e9f84eda89023ab" providerId="LiveId" clId="{2986DBC0-4277-4A91-8B44-219282880F91}" dt="2022-02-20T02:46:52.126" v="120"/>
      <pc:docMkLst>
        <pc:docMk/>
      </pc:docMkLst>
      <pc:sldChg chg="modSp mod">
        <pc:chgData name="Yao-chien Chen" userId="9e9f84eda89023ab" providerId="LiveId" clId="{2986DBC0-4277-4A91-8B44-219282880F91}" dt="2022-02-20T02:44:12.260" v="85" actId="1076"/>
        <pc:sldMkLst>
          <pc:docMk/>
          <pc:sldMk cId="3660293539" sldId="353"/>
        </pc:sldMkLst>
        <pc:spChg chg="mod">
          <ac:chgData name="Yao-chien Chen" userId="9e9f84eda89023ab" providerId="LiveId" clId="{2986DBC0-4277-4A91-8B44-219282880F91}" dt="2022-02-20T02:44:12.260" v="85" actId="1076"/>
          <ac:spMkLst>
            <pc:docMk/>
            <pc:sldMk cId="3660293539" sldId="353"/>
            <ac:spMk id="96" creationId="{00000000-0000-0000-0000-000000000000}"/>
          </ac:spMkLst>
        </pc:spChg>
      </pc:sldChg>
      <pc:sldChg chg="ord">
        <pc:chgData name="Yao-chien Chen" userId="9e9f84eda89023ab" providerId="LiveId" clId="{2986DBC0-4277-4A91-8B44-219282880F91}" dt="2022-02-20T02:46:52.126" v="120"/>
        <pc:sldMkLst>
          <pc:docMk/>
          <pc:sldMk cId="2414922893" sldId="354"/>
        </pc:sldMkLst>
      </pc:sldChg>
      <pc:sldChg chg="modSp add mod">
        <pc:chgData name="Yao-chien Chen" userId="9e9f84eda89023ab" providerId="LiveId" clId="{2986DBC0-4277-4A91-8B44-219282880F91}" dt="2022-02-20T02:45:02.936" v="100" actId="20577"/>
        <pc:sldMkLst>
          <pc:docMk/>
          <pc:sldMk cId="1708186985" sldId="365"/>
        </pc:sldMkLst>
        <pc:spChg chg="mod">
          <ac:chgData name="Yao-chien Chen" userId="9e9f84eda89023ab" providerId="LiveId" clId="{2986DBC0-4277-4A91-8B44-219282880F91}" dt="2022-02-20T02:45:02.936" v="100" actId="20577"/>
          <ac:spMkLst>
            <pc:docMk/>
            <pc:sldMk cId="1708186985" sldId="365"/>
            <ac:spMk id="3" creationId="{D06EC526-5322-4EAF-A238-7A422C779BDD}"/>
          </ac:spMkLst>
        </pc:spChg>
      </pc:sldChg>
      <pc:sldChg chg="modSp add mod">
        <pc:chgData name="Yao-chien Chen" userId="9e9f84eda89023ab" providerId="LiveId" clId="{2986DBC0-4277-4A91-8B44-219282880F91}" dt="2022-02-20T02:45:14.326" v="109" actId="20577"/>
        <pc:sldMkLst>
          <pc:docMk/>
          <pc:sldMk cId="2408718847" sldId="366"/>
        </pc:sldMkLst>
        <pc:spChg chg="mod">
          <ac:chgData name="Yao-chien Chen" userId="9e9f84eda89023ab" providerId="LiveId" clId="{2986DBC0-4277-4A91-8B44-219282880F91}" dt="2022-02-20T02:45:14.326" v="109" actId="20577"/>
          <ac:spMkLst>
            <pc:docMk/>
            <pc:sldMk cId="2408718847" sldId="366"/>
            <ac:spMk id="3" creationId="{D06EC526-5322-4EAF-A238-7A422C779BDD}"/>
          </ac:spMkLst>
        </pc:spChg>
      </pc:sldChg>
      <pc:sldChg chg="modSp add mod">
        <pc:chgData name="Yao-chien Chen" userId="9e9f84eda89023ab" providerId="LiveId" clId="{2986DBC0-4277-4A91-8B44-219282880F91}" dt="2022-02-20T02:45:25.896" v="117" actId="20577"/>
        <pc:sldMkLst>
          <pc:docMk/>
          <pc:sldMk cId="3018227043" sldId="367"/>
        </pc:sldMkLst>
        <pc:spChg chg="mod">
          <ac:chgData name="Yao-chien Chen" userId="9e9f84eda89023ab" providerId="LiveId" clId="{2986DBC0-4277-4A91-8B44-219282880F91}" dt="2022-02-20T02:45:25.896" v="117" actId="20577"/>
          <ac:spMkLst>
            <pc:docMk/>
            <pc:sldMk cId="3018227043" sldId="367"/>
            <ac:spMk id="3" creationId="{D06EC526-5322-4EAF-A238-7A422C779BDD}"/>
          </ac:spMkLst>
        </pc:spChg>
      </pc:sldChg>
      <pc:sldChg chg="add">
        <pc:chgData name="Yao-chien Chen" userId="9e9f84eda89023ab" providerId="LiveId" clId="{2986DBC0-4277-4A91-8B44-219282880F91}" dt="2022-02-20T02:45:44.667" v="118"/>
        <pc:sldMkLst>
          <pc:docMk/>
          <pc:sldMk cId="3615334542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6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21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9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40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9818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18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4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59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20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90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66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56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92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21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</p:sldLayoutIdLst>
  <p:transition>
    <p:fade thruBlk="1"/>
  </p:transition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1852448" y="1467564"/>
            <a:ext cx="5667704" cy="26970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rgbClr val="FFFF00"/>
                </a:solidFill>
                <a:latin typeface="DFPYuanSUBold-B5" panose="020F0E00000000000000" pitchFamily="34" charset="-120"/>
                <a:ea typeface="DFPYuanSUBold-B5" panose="020F0E00000000000000" pitchFamily="34" charset="-120"/>
              </a:rPr>
              <a:t>持續專一跟從主</a:t>
            </a:r>
            <a:br>
              <a:rPr lang="en-US" altLang="zh-TW" sz="54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DFBangBangW5-B5" panose="040F0509000000000000" pitchFamily="81" charset="-120"/>
                <a:ea typeface="DFBangBangW5-B5" panose="040F0509000000000000" pitchFamily="81" charset="-120"/>
              </a:rPr>
              <a:t>---</a:t>
            </a:r>
            <a:r>
              <a:rPr lang="zh-TW" altLang="en-US" sz="4000" dirty="0">
                <a:solidFill>
                  <a:schemeClr val="bg1"/>
                </a:solidFill>
                <a:latin typeface="DFBangBangW5-B5" panose="040F0509000000000000" pitchFamily="81" charset="-120"/>
                <a:ea typeface="DFBangBangW5-B5" panose="040F0509000000000000" pitchFamily="81" charset="-120"/>
              </a:rPr>
              <a:t>基督徒蒙福之道</a:t>
            </a:r>
            <a:endParaRPr lang="zh-TW" altLang="en-US" sz="4400" dirty="0">
              <a:solidFill>
                <a:schemeClr val="bg1"/>
              </a:solidFill>
              <a:latin typeface="DFBangBangW5-B5" panose="040F0509000000000000" pitchFamily="81" charset="-120"/>
              <a:ea typeface="DFBangBangW5-B5" panose="040F0509000000000000" pitchFamily="81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029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54724" y="907950"/>
            <a:ext cx="2672378" cy="3327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失去時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常有的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反應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4842599" cy="354060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5400" dirty="0">
                <a:solidFill>
                  <a:srgbClr val="C0000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悲傷</a:t>
            </a:r>
            <a:endParaRPr lang="en-US" altLang="zh-TW" sz="5400" dirty="0">
              <a:solidFill>
                <a:srgbClr val="C0000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54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懼怕</a:t>
            </a:r>
            <a:endParaRPr lang="en-US" altLang="zh-TW" sz="54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E4DBEA3-A9DA-4C06-84A1-580447A05D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8686924" y="3831021"/>
            <a:ext cx="102352" cy="514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大衛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不懼怕的秘訣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認定神的同在</a:t>
            </a: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306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4294967295"/>
          </p:nvPr>
        </p:nvSpPr>
        <p:spPr>
          <a:xfrm>
            <a:off x="551185" y="438093"/>
            <a:ext cx="7929399" cy="3641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詩篇</a:t>
            </a:r>
            <a:r>
              <a:rPr lang="en-US" altLang="zh-TW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23:4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我雖然行過死蔭的幽谷，</a:t>
            </a:r>
            <a:br>
              <a:rPr lang="en-US" altLang="zh-TW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</a:b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也不怕遭害，因為</a:t>
            </a:r>
            <a:r>
              <a:rPr lang="zh-TW" altLang="en-US" sz="4400" dirty="0">
                <a:solidFill>
                  <a:srgbClr val="FFFF00"/>
                </a:solidFill>
                <a:latin typeface="DFPYuanSUBold-B5" panose="020F0E00000000000000" pitchFamily="34" charset="-120"/>
                <a:ea typeface="DFPYuanSUBold-B5" panose="020F0E00000000000000" pitchFamily="34" charset="-120"/>
              </a:rPr>
              <a:t>祢與我同在</a:t>
            </a: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，祢的杖、祢的竿都安慰我。</a:t>
            </a:r>
            <a:endParaRPr lang="en-US" sz="4400" dirty="0">
              <a:solidFill>
                <a:schemeClr val="bg1"/>
              </a:solidFill>
              <a:latin typeface="DFMo-B5" panose="040B0909000000000000" pitchFamily="81" charset="-120"/>
              <a:ea typeface="DFMo-B5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10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大衛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不懼怕的秘訣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認定神的同在</a:t>
            </a: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信靠神的保守</a:t>
            </a: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406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4294967295"/>
          </p:nvPr>
        </p:nvSpPr>
        <p:spPr>
          <a:xfrm>
            <a:off x="551185" y="438093"/>
            <a:ext cx="7929399" cy="3641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詩篇</a:t>
            </a:r>
            <a:r>
              <a:rPr lang="en-US" altLang="zh-TW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23:4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我雖然行過死蔭的幽谷，</a:t>
            </a:r>
            <a:br>
              <a:rPr lang="en-US" altLang="zh-TW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</a:b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也不怕遭害，因為祢與我同在，</a:t>
            </a:r>
            <a:r>
              <a:rPr lang="zh-TW" altLang="en-US" sz="4400" dirty="0">
                <a:solidFill>
                  <a:srgbClr val="FFFF00"/>
                </a:solidFill>
                <a:latin typeface="DFPYuanSUBold-B5" panose="020F0E00000000000000" pitchFamily="34" charset="-120"/>
                <a:ea typeface="DFPYuanSUBold-B5" panose="020F0E00000000000000" pitchFamily="34" charset="-120"/>
              </a:rPr>
              <a:t>祢的杖、祢的竿</a:t>
            </a: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都安慰我。</a:t>
            </a:r>
            <a:endParaRPr lang="en-US" sz="4400" dirty="0">
              <a:solidFill>
                <a:schemeClr val="bg1"/>
              </a:solidFill>
              <a:latin typeface="DFMo-B5" panose="040B0909000000000000" pitchFamily="81" charset="-120"/>
              <a:ea typeface="DFMo-B5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42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如何克服</a:t>
            </a:r>
            <a:b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</a:b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懼怕的陰影</a:t>
            </a:r>
            <a: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?</a:t>
            </a:r>
            <a:endParaRPr lang="zh-TW" altLang="en-US" sz="4800" dirty="0">
              <a:latin typeface="DFPYuanSUBold-B5" panose="020F0E00000000000000" pitchFamily="34" charset="-120"/>
              <a:ea typeface="DFPYuanSUBold-B5" panose="020F0E00000000000000" pitchFamily="34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020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陰影不能傷害你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40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陰影常虛張聲勢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726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陰影無法遮蔽光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497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38B91FB-2C88-4C9D-A8CF-6E4FC4D9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02" y="907950"/>
            <a:ext cx="2727559" cy="3327600"/>
          </a:xfrm>
        </p:spPr>
        <p:txBody>
          <a:bodyPr/>
          <a:lstStyle/>
          <a:p>
            <a:pPr algn="ctr"/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走出懼怕</a:t>
            </a:r>
            <a:b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</a:b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陰影的</a:t>
            </a:r>
            <a:b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</a:b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關鍵</a:t>
            </a:r>
            <a:endParaRPr lang="en-US" sz="4800" dirty="0">
              <a:latin typeface="DFPYuanSUBold-B5" panose="020F0E00000000000000" pitchFamily="34" charset="-120"/>
              <a:ea typeface="DFPYuanSUBold-B5" panose="020F0E00000000000000" pitchFamily="34" charset="-12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F5F105-5CA1-4A47-9897-0AC48E79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</p:spPr>
        <p:txBody>
          <a:bodyPr/>
          <a:lstStyle/>
          <a:p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從陰影中轉向；</a:t>
            </a: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向著光源而去。</a:t>
            </a:r>
            <a:endParaRPr lang="en-US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75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專一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8186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1939160" y="1223250"/>
            <a:ext cx="5147440" cy="26970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rgbClr val="FFFF00"/>
                </a:solidFill>
                <a:latin typeface="DFPYuanSUBold-B5" panose="020F0E00000000000000" pitchFamily="34" charset="-120"/>
                <a:ea typeface="DFPYuanSUBold-B5" panose="020F0E00000000000000" pitchFamily="34" charset="-120"/>
              </a:rPr>
              <a:t>耶穌</a:t>
            </a:r>
            <a:r>
              <a:rPr lang="zh-TW" altLang="en-US" sz="54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是</a:t>
            </a:r>
            <a:r>
              <a:rPr lang="zh-TW" altLang="en-US" sz="5400" dirty="0">
                <a:solidFill>
                  <a:srgbClr val="FFFF00"/>
                </a:solidFill>
                <a:latin typeface="DFPYuanSUBold-B5" panose="020F0E00000000000000" pitchFamily="34" charset="-120"/>
                <a:ea typeface="DFPYuanSUBold-B5" panose="020F0E00000000000000" pitchFamily="34" charset="-120"/>
              </a:rPr>
              <a:t>世界的光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07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4294967295"/>
          </p:nvPr>
        </p:nvSpPr>
        <p:spPr>
          <a:xfrm>
            <a:off x="694010" y="832231"/>
            <a:ext cx="7929399" cy="3641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詩篇</a:t>
            </a:r>
            <a:r>
              <a:rPr lang="en-US" altLang="zh-TW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142:3</a:t>
            </a: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 </a:t>
            </a:r>
            <a:endParaRPr lang="en-US" altLang="zh-TW" sz="4400" dirty="0">
              <a:solidFill>
                <a:schemeClr val="bg1"/>
              </a:solidFill>
              <a:latin typeface="DFMo-B5" panose="040B0909000000000000" pitchFamily="81" charset="-120"/>
              <a:ea typeface="DFMo-B5" panose="040B0909000000000000" pitchFamily="81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我的靈在我裡面發昏的時候，</a:t>
            </a:r>
            <a:endParaRPr lang="en-US" altLang="zh-TW" sz="4400" dirty="0">
              <a:solidFill>
                <a:schemeClr val="bg1"/>
              </a:solidFill>
              <a:latin typeface="DFMo-B5" panose="040B0909000000000000" pitchFamily="81" charset="-120"/>
              <a:ea typeface="DFMo-B5" panose="040B0909000000000000" pitchFamily="81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800" dirty="0">
                <a:solidFill>
                  <a:srgbClr val="FFFF00"/>
                </a:solidFill>
                <a:latin typeface="DFPingJuW7-B5" panose="040B0709000000000000" pitchFamily="81" charset="-120"/>
                <a:ea typeface="DFPingJuW7-B5" panose="040B0709000000000000" pitchFamily="81" charset="-120"/>
              </a:rPr>
              <a:t>祢知道我的道路</a:t>
            </a: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。</a:t>
            </a:r>
            <a:endParaRPr lang="en-US" sz="4400" dirty="0">
              <a:solidFill>
                <a:schemeClr val="bg1"/>
              </a:solidFill>
              <a:latin typeface="DFMo-B5" panose="040B0909000000000000" pitchFamily="81" charset="-120"/>
              <a:ea typeface="DFMo-B5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410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075" y="911700"/>
            <a:ext cx="2522607" cy="3327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如何克服</a:t>
            </a:r>
            <a:b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</a:b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懼怕的</a:t>
            </a:r>
            <a:b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</a:br>
            <a:r>
              <a:rPr lang="zh-TW" altLang="en-US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陰影</a:t>
            </a:r>
            <a:r>
              <a:rPr lang="en-US" altLang="zh-TW" sz="4800" dirty="0">
                <a:latin typeface="DFPYuanSUBold-B5" panose="020F0E00000000000000" pitchFamily="34" charset="-120"/>
                <a:ea typeface="DFPYuanSUBold-B5" panose="020F0E00000000000000" pitchFamily="34" charset="-120"/>
              </a:rPr>
              <a:t>?</a:t>
            </a:r>
            <a:endParaRPr lang="zh-TW" altLang="en-US" sz="4800" dirty="0">
              <a:latin typeface="DFPYuanSUBold-B5" panose="020F0E00000000000000" pitchFamily="34" charset="-120"/>
              <a:ea typeface="DFPYuanSUBold-B5" panose="020F0E00000000000000" pitchFamily="34" charset="-12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AC759-63E7-4B8E-85C5-0A4DA0E8E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陰影不能傷害你</a:t>
            </a: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陰影常虛張聲勢</a:t>
            </a: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陰影無法遮蔽光</a:t>
            </a:r>
            <a:endParaRPr lang="en-US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59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800" dirty="0">
              <a:latin typeface="DFHeiSUBold-B5" panose="020B0E09000000000000" pitchFamily="49" charset="-120"/>
              <a:ea typeface="DFHeiSUBold-B5" panose="020B0E09000000000000" pitchFamily="49" charset="-120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774979" y="785234"/>
            <a:ext cx="6369021" cy="3573032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你認為人生最難走過的死蔭幽谷是甚麼</a:t>
            </a:r>
            <a:r>
              <a:rPr lang="en-US" altLang="zh-TW" sz="2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上帝怎樣在過去藉著祂的杖與竿保護你</a:t>
            </a:r>
            <a:r>
              <a:rPr lang="en-US" altLang="zh-TW" sz="2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你覺得在困難中應當如何轉離恐懼的陰影而走向光</a:t>
            </a:r>
            <a:r>
              <a:rPr lang="en-US" altLang="zh-TW" sz="2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?</a:t>
            </a:r>
            <a:endParaRPr lang="zh-TW" altLang="en-US" sz="2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19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持續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871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持續專一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822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EC526-5322-4EAF-A238-7A422C779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04" y="1811950"/>
            <a:ext cx="5136781" cy="1159800"/>
          </a:xfrm>
        </p:spPr>
        <p:txBody>
          <a:bodyPr/>
          <a:lstStyle/>
          <a:p>
            <a:r>
              <a:rPr lang="zh-TW" altLang="en-US" sz="4800" dirty="0">
                <a:latin typeface="DFPingJuW7-B5" panose="040B0709000000000000" pitchFamily="81" charset="-120"/>
                <a:ea typeface="DFPingJuW7-B5" panose="040B0709000000000000" pitchFamily="81" charset="-120"/>
              </a:rPr>
              <a:t>持續專一</a:t>
            </a:r>
            <a:endParaRPr lang="en-US" sz="4800" dirty="0">
              <a:latin typeface="DFPingJuW7-B5" panose="040B0709000000000000" pitchFamily="81" charset="-120"/>
              <a:ea typeface="DFPingJuW7-B5" panose="040B0709000000000000" pitchFamily="81" charset="-12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80F0821-4301-4E03-85F0-463F02E45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72426-8543-4849-BB62-1A8C0015E1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53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4294967295"/>
          </p:nvPr>
        </p:nvSpPr>
        <p:spPr>
          <a:xfrm>
            <a:off x="551185" y="438093"/>
            <a:ext cx="7929399" cy="36417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詩篇</a:t>
            </a:r>
            <a:r>
              <a:rPr lang="en-US" altLang="zh-TW" sz="4000" u="sng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23:4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我雖然行過死蔭的幽谷，</a:t>
            </a:r>
            <a:br>
              <a:rPr lang="en-US" altLang="zh-TW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</a:br>
            <a:r>
              <a:rPr lang="zh-TW" altLang="en-US" sz="4400" dirty="0">
                <a:solidFill>
                  <a:schemeClr val="bg1"/>
                </a:solidFill>
                <a:latin typeface="DFMo-B5" panose="040B0909000000000000" pitchFamily="81" charset="-120"/>
                <a:ea typeface="DFMo-B5" panose="040B0909000000000000" pitchFamily="81" charset="-120"/>
              </a:rPr>
              <a:t>也不怕遭害，因為祢與我同在，祢的杖、祢的竿都安慰我。</a:t>
            </a:r>
            <a:endParaRPr lang="en-US" sz="4400" dirty="0">
              <a:solidFill>
                <a:schemeClr val="bg1"/>
              </a:solidFill>
              <a:latin typeface="DFMo-B5" panose="040B0909000000000000" pitchFamily="81" charset="-120"/>
              <a:ea typeface="DFMo-B5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92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54725" y="911700"/>
            <a:ext cx="2695904" cy="3327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常見的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壓力來源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4842599" cy="354060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rtl="0"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pPr marL="88900" lvl="0" indent="0" rtl="0">
              <a:spcBef>
                <a:spcPts val="0"/>
              </a:spcBef>
              <a:spcAft>
                <a:spcPts val="600"/>
              </a:spcAft>
              <a:buSzPts val="2200"/>
              <a:buNone/>
            </a:pPr>
            <a:endParaRPr lang="en-US" altLang="zh-TW" sz="48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E4DBEA3-A9DA-4C06-84A1-580447A05D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8686924" y="3831021"/>
            <a:ext cx="102352" cy="514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077" y="911700"/>
            <a:ext cx="2538371" cy="3327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常見的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壓力來源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4842599" cy="354060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54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失去</a:t>
            </a:r>
            <a:endParaRPr lang="en-US" altLang="zh-TW" sz="5400" dirty="0">
              <a:solidFill>
                <a:srgbClr val="7030A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E4DBEA3-A9DA-4C06-84A1-580447A05D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8686924" y="3831021"/>
            <a:ext cx="102352" cy="514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39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54724" y="907950"/>
            <a:ext cx="2672378" cy="3327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常見的</a:t>
            </a:r>
            <a:br>
              <a:rPr lang="en-US" altLang="zh-TW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</a:br>
            <a:r>
              <a:rPr lang="zh-TW" altLang="en-US" sz="4800" dirty="0">
                <a:latin typeface="DFHeiSUBold-B5" panose="020B0E09000000000000" pitchFamily="49" charset="-120"/>
                <a:ea typeface="DFHeiSUBold-B5" panose="020B0E09000000000000" pitchFamily="49" charset="-120"/>
              </a:rPr>
              <a:t>壓力來源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4842599" cy="354060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失去</a:t>
            </a:r>
            <a:r>
              <a:rPr lang="zh-TW" altLang="en-US" sz="4800" dirty="0">
                <a:solidFill>
                  <a:srgbClr val="C0000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健康</a:t>
            </a:r>
            <a:endParaRPr lang="en-US" altLang="zh-TW" sz="4800" dirty="0">
              <a:solidFill>
                <a:srgbClr val="C0000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失去</a:t>
            </a:r>
            <a:r>
              <a:rPr lang="zh-TW" altLang="en-US" sz="4800" dirty="0">
                <a:solidFill>
                  <a:srgbClr val="C0000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金錢</a:t>
            </a:r>
            <a:endParaRPr lang="en-US" altLang="zh-TW" sz="4800" dirty="0">
              <a:solidFill>
                <a:srgbClr val="C0000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失去</a:t>
            </a:r>
            <a:r>
              <a:rPr lang="zh-TW" altLang="en-US" sz="4800" dirty="0">
                <a:solidFill>
                  <a:srgbClr val="C0000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名聲</a:t>
            </a:r>
            <a:endParaRPr lang="en-US" altLang="zh-TW" sz="4800" dirty="0">
              <a:solidFill>
                <a:srgbClr val="C0000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  <a:p>
            <a:pPr marL="774700" indent="-685800">
              <a:spcBef>
                <a:spcPts val="0"/>
              </a:spcBef>
              <a:spcAft>
                <a:spcPts val="600"/>
              </a:spcAft>
              <a:buSzPts val="2200"/>
            </a:pPr>
            <a:r>
              <a:rPr lang="zh-TW" altLang="en-US" sz="4800" dirty="0">
                <a:solidFill>
                  <a:srgbClr val="7030A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失去</a:t>
            </a:r>
            <a:r>
              <a:rPr lang="zh-TW" altLang="en-US" sz="4800" dirty="0">
                <a:solidFill>
                  <a:srgbClr val="C00000"/>
                </a:solidFill>
                <a:latin typeface="DFPMingSUBold-B5" panose="02020E00000000000000" pitchFamily="18" charset="-120"/>
                <a:ea typeface="DFPMingSUBold-B5" panose="02020E00000000000000" pitchFamily="18" charset="-120"/>
              </a:rPr>
              <a:t>所愛</a:t>
            </a:r>
            <a:endParaRPr lang="en-US" altLang="zh-TW" sz="5400" dirty="0">
              <a:solidFill>
                <a:srgbClr val="C00000"/>
              </a:solidFill>
              <a:latin typeface="DFPMingSUBold-B5" panose="02020E00000000000000" pitchFamily="18" charset="-120"/>
              <a:ea typeface="DFPMingSUBold-B5" panose="02020E00000000000000" pitchFamily="18" charset="-120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E4DBEA3-A9DA-4C06-84A1-580447A05D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8686924" y="3831021"/>
            <a:ext cx="102352" cy="514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63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2429</TotalTime>
  <Words>327</Words>
  <Application>Microsoft Office PowerPoint</Application>
  <PresentationFormat>On-screen Show (16:9)</PresentationFormat>
  <Paragraphs>68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DFBangBangW5-B5</vt:lpstr>
      <vt:lpstr>DFHeiSUBold-B5</vt:lpstr>
      <vt:lpstr>Montserrat Light</vt:lpstr>
      <vt:lpstr>DFMo-B5</vt:lpstr>
      <vt:lpstr>Montserrat ExtraBold</vt:lpstr>
      <vt:lpstr>Montserrat</vt:lpstr>
      <vt:lpstr>DFPYuanSUBold-B5</vt:lpstr>
      <vt:lpstr>DFPingJuW7-B5</vt:lpstr>
      <vt:lpstr>Arial</vt:lpstr>
      <vt:lpstr>DFPMingSUBold-B5</vt:lpstr>
      <vt:lpstr>Juliet template</vt:lpstr>
      <vt:lpstr>持續專一跟從主 ---基督徒蒙福之道</vt:lpstr>
      <vt:lpstr>專一</vt:lpstr>
      <vt:lpstr>持續</vt:lpstr>
      <vt:lpstr>持續專一</vt:lpstr>
      <vt:lpstr>持續專一</vt:lpstr>
      <vt:lpstr>PowerPoint Presentation</vt:lpstr>
      <vt:lpstr>常見的 壓力來源</vt:lpstr>
      <vt:lpstr>常見的 壓力來源</vt:lpstr>
      <vt:lpstr>常見的 壓力來源</vt:lpstr>
      <vt:lpstr>失去時 常有的 反應</vt:lpstr>
      <vt:lpstr>大衛 不懼怕的秘訣</vt:lpstr>
      <vt:lpstr>PowerPoint Presentation</vt:lpstr>
      <vt:lpstr>大衛 不懼怕的秘訣</vt:lpstr>
      <vt:lpstr>PowerPoint Presentation</vt:lpstr>
      <vt:lpstr>如何克服 懼怕的陰影?</vt:lpstr>
      <vt:lpstr>陰影不能傷害你</vt:lpstr>
      <vt:lpstr>陰影常虛張聲勢</vt:lpstr>
      <vt:lpstr>陰影無法遮蔽光</vt:lpstr>
      <vt:lpstr>走出懼怕 陰影的 關鍵</vt:lpstr>
      <vt:lpstr>耶穌是世界的光</vt:lpstr>
      <vt:lpstr>PowerPoint Presentation</vt:lpstr>
      <vt:lpstr>如何克服 懼怕的 陰影?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恩典多奇異 加拉太書 1:1-2:10</dc:title>
  <dc:creator>Yao-chien Chen</dc:creator>
  <cp:lastModifiedBy>Yao-chien Chen</cp:lastModifiedBy>
  <cp:revision>6</cp:revision>
  <cp:lastPrinted>2022-01-24T22:48:51Z</cp:lastPrinted>
  <dcterms:modified xsi:type="dcterms:W3CDTF">2022-02-20T02:47:06Z</dcterms:modified>
</cp:coreProperties>
</file>