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8"/>
  </p:notesMasterIdLst>
  <p:sldIdLst>
    <p:sldId id="256" r:id="rId2"/>
    <p:sldId id="390" r:id="rId3"/>
    <p:sldId id="450" r:id="rId4"/>
    <p:sldId id="451" r:id="rId5"/>
    <p:sldId id="452" r:id="rId6"/>
    <p:sldId id="453" r:id="rId7"/>
    <p:sldId id="454" r:id="rId8"/>
    <p:sldId id="455" r:id="rId9"/>
    <p:sldId id="456" r:id="rId10"/>
    <p:sldId id="457" r:id="rId11"/>
    <p:sldId id="466" r:id="rId12"/>
    <p:sldId id="459" r:id="rId13"/>
    <p:sldId id="467" r:id="rId14"/>
    <p:sldId id="475" r:id="rId15"/>
    <p:sldId id="460" r:id="rId16"/>
    <p:sldId id="469" r:id="rId17"/>
    <p:sldId id="476" r:id="rId18"/>
    <p:sldId id="461" r:id="rId19"/>
    <p:sldId id="470" r:id="rId20"/>
    <p:sldId id="462" r:id="rId21"/>
    <p:sldId id="471" r:id="rId22"/>
    <p:sldId id="463" r:id="rId23"/>
    <p:sldId id="477" r:id="rId24"/>
    <p:sldId id="472" r:id="rId25"/>
    <p:sldId id="474" r:id="rId26"/>
    <p:sldId id="464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F25826-A334-44EC-B1EA-FE4C11D3EA1A}" v="368" dt="2022-01-30T11:36:49.5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o-chien Chen" userId="9e9f84eda89023ab" providerId="LiveId" clId="{4FF25826-A334-44EC-B1EA-FE4C11D3EA1A}"/>
    <pc:docChg chg="undo redo custSel addSld delSld modSld">
      <pc:chgData name="Yao-chien Chen" userId="9e9f84eda89023ab" providerId="LiveId" clId="{4FF25826-A334-44EC-B1EA-FE4C11D3EA1A}" dt="2022-01-30T11:46:50.176" v="1028" actId="2696"/>
      <pc:docMkLst>
        <pc:docMk/>
      </pc:docMkLst>
      <pc:sldChg chg="addSp delSp modSp mod setBg modClrScheme delDesignElem chgLayout">
        <pc:chgData name="Yao-chien Chen" userId="9e9f84eda89023ab" providerId="LiveId" clId="{4FF25826-A334-44EC-B1EA-FE4C11D3EA1A}" dt="2022-01-30T11:37:24.326" v="1027" actId="403"/>
        <pc:sldMkLst>
          <pc:docMk/>
          <pc:sldMk cId="1290687020" sldId="256"/>
        </pc:sldMkLst>
        <pc:spChg chg="mod ord">
          <ac:chgData name="Yao-chien Chen" userId="9e9f84eda89023ab" providerId="LiveId" clId="{4FF25826-A334-44EC-B1EA-FE4C11D3EA1A}" dt="2022-01-30T11:36:54.088" v="1025" actId="14100"/>
          <ac:spMkLst>
            <pc:docMk/>
            <pc:sldMk cId="1290687020" sldId="256"/>
            <ac:spMk id="2" creationId="{CC631824-8220-458A-A045-A8575E38575F}"/>
          </ac:spMkLst>
        </pc:spChg>
        <pc:spChg chg="mod ord">
          <ac:chgData name="Yao-chien Chen" userId="9e9f84eda89023ab" providerId="LiveId" clId="{4FF25826-A334-44EC-B1EA-FE4C11D3EA1A}" dt="2022-01-30T11:37:24.326" v="1027" actId="403"/>
          <ac:spMkLst>
            <pc:docMk/>
            <pc:sldMk cId="1290687020" sldId="256"/>
            <ac:spMk id="3" creationId="{1F923436-E8F8-4DAE-A76E-37CB0EDAB435}"/>
          </ac:spMkLst>
        </pc:spChg>
        <pc:spChg chg="mod ord">
          <ac:chgData name="Yao-chien Chen" userId="9e9f84eda89023ab" providerId="LiveId" clId="{4FF25826-A334-44EC-B1EA-FE4C11D3EA1A}" dt="2022-01-30T04:43:55.782" v="115" actId="700"/>
          <ac:spMkLst>
            <pc:docMk/>
            <pc:sldMk cId="1290687020" sldId="256"/>
            <ac:spMk id="4" creationId="{A57FFB9D-D34C-4F17-903F-B76347F29747}"/>
          </ac:spMkLst>
        </pc:spChg>
        <pc:spChg chg="mod ord">
          <ac:chgData name="Yao-chien Chen" userId="9e9f84eda89023ab" providerId="LiveId" clId="{4FF25826-A334-44EC-B1EA-FE4C11D3EA1A}" dt="2022-01-30T04:43:55.782" v="115" actId="700"/>
          <ac:spMkLst>
            <pc:docMk/>
            <pc:sldMk cId="1290687020" sldId="256"/>
            <ac:spMk id="5" creationId="{EA2D44D1-02CF-44D4-BA35-2EC33F5DC6D3}"/>
          </ac:spMkLst>
        </pc:spChg>
        <pc:spChg chg="mod ord">
          <ac:chgData name="Yao-chien Chen" userId="9e9f84eda89023ab" providerId="LiveId" clId="{4FF25826-A334-44EC-B1EA-FE4C11D3EA1A}" dt="2022-01-30T04:43:55.782" v="115" actId="700"/>
          <ac:spMkLst>
            <pc:docMk/>
            <pc:sldMk cId="1290687020" sldId="256"/>
            <ac:spMk id="6" creationId="{BEECAE23-B914-4631-80B6-1A18540F40E7}"/>
          </ac:spMkLst>
        </pc:spChg>
        <pc:spChg chg="add del">
          <ac:chgData name="Yao-chien Chen" userId="9e9f84eda89023ab" providerId="LiveId" clId="{4FF25826-A334-44EC-B1EA-FE4C11D3EA1A}" dt="2022-01-26T23:12:36.741" v="36" actId="26606"/>
          <ac:spMkLst>
            <pc:docMk/>
            <pc:sldMk cId="1290687020" sldId="256"/>
            <ac:spMk id="10" creationId="{D644AD68-D647-4D30-8C33-BD0DE63A603B}"/>
          </ac:spMkLst>
        </pc:spChg>
        <pc:spChg chg="add del">
          <ac:chgData name="Yao-chien Chen" userId="9e9f84eda89023ab" providerId="LiveId" clId="{4FF25826-A334-44EC-B1EA-FE4C11D3EA1A}" dt="2022-01-28T13:42:24.996" v="53" actId="26606"/>
          <ac:spMkLst>
            <pc:docMk/>
            <pc:sldMk cId="1290687020" sldId="256"/>
            <ac:spMk id="12" creationId="{D644AD68-D647-4D30-8C33-BD0DE63A603B}"/>
          </ac:spMkLst>
        </pc:spChg>
        <pc:spChg chg="add del">
          <ac:chgData name="Yao-chien Chen" userId="9e9f84eda89023ab" providerId="LiveId" clId="{4FF25826-A334-44EC-B1EA-FE4C11D3EA1A}" dt="2022-01-30T04:42:12.804" v="110"/>
          <ac:spMkLst>
            <pc:docMk/>
            <pc:sldMk cId="1290687020" sldId="256"/>
            <ac:spMk id="13" creationId="{D1B9DAF8-E006-40BE-B18F-7BF3E78FDA9F}"/>
          </ac:spMkLst>
        </pc:spChg>
        <pc:spChg chg="add del">
          <ac:chgData name="Yao-chien Chen" userId="9e9f84eda89023ab" providerId="LiveId" clId="{4FF25826-A334-44EC-B1EA-FE4C11D3EA1A}" dt="2022-01-30T04:42:12.804" v="110"/>
          <ac:spMkLst>
            <pc:docMk/>
            <pc:sldMk cId="1290687020" sldId="256"/>
            <ac:spMk id="15" creationId="{5D710B14-6731-4E0B-BD23-F4B06473F7AA}"/>
          </ac:spMkLst>
        </pc:spChg>
        <pc:spChg chg="add del">
          <ac:chgData name="Yao-chien Chen" userId="9e9f84eda89023ab" providerId="LiveId" clId="{4FF25826-A334-44EC-B1EA-FE4C11D3EA1A}" dt="2022-01-30T04:43:55.782" v="115" actId="700"/>
          <ac:spMkLst>
            <pc:docMk/>
            <pc:sldMk cId="1290687020" sldId="256"/>
            <ac:spMk id="16" creationId="{C8221A89-FE35-4C46-8874-69154D2A8CCA}"/>
          </ac:spMkLst>
        </pc:spChg>
        <pc:spChg chg="add del">
          <ac:chgData name="Yao-chien Chen" userId="9e9f84eda89023ab" providerId="LiveId" clId="{4FF25826-A334-44EC-B1EA-FE4C11D3EA1A}" dt="2022-01-30T04:43:55.782" v="115" actId="700"/>
          <ac:spMkLst>
            <pc:docMk/>
            <pc:sldMk cId="1290687020" sldId="256"/>
            <ac:spMk id="18" creationId="{259ACC7A-6809-44E9-A594-85696A6C2BED}"/>
          </ac:spMkLst>
        </pc:spChg>
        <pc:spChg chg="add del">
          <ac:chgData name="Yao-chien Chen" userId="9e9f84eda89023ab" providerId="LiveId" clId="{4FF25826-A334-44EC-B1EA-FE4C11D3EA1A}" dt="2022-01-30T04:43:55.782" v="115" actId="700"/>
          <ac:spMkLst>
            <pc:docMk/>
            <pc:sldMk cId="1290687020" sldId="256"/>
            <ac:spMk id="19" creationId="{95F95C49-E748-4D32-8417-22E5B6A6F5E1}"/>
          </ac:spMkLst>
        </pc:spChg>
        <pc:spChg chg="add del">
          <ac:chgData name="Yao-chien Chen" userId="9e9f84eda89023ab" providerId="LiveId" clId="{4FF25826-A334-44EC-B1EA-FE4C11D3EA1A}" dt="2022-01-30T04:43:55.782" v="115" actId="700"/>
          <ac:spMkLst>
            <pc:docMk/>
            <pc:sldMk cId="1290687020" sldId="256"/>
            <ac:spMk id="20" creationId="{79E62B6A-C5F9-4D52-9F66-8777358274F9}"/>
          </ac:spMkLst>
        </pc:spChg>
        <pc:spChg chg="add del">
          <ac:chgData name="Yao-chien Chen" userId="9e9f84eda89023ab" providerId="LiveId" clId="{4FF25826-A334-44EC-B1EA-FE4C11D3EA1A}" dt="2022-01-30T04:43:55.782" v="115" actId="700"/>
          <ac:spMkLst>
            <pc:docMk/>
            <pc:sldMk cId="1290687020" sldId="256"/>
            <ac:spMk id="21" creationId="{E2AE10EC-5E3B-4FC0-B43F-1E44500096E5}"/>
          </ac:spMkLst>
        </pc:spChg>
        <pc:spChg chg="add del">
          <ac:chgData name="Yao-chien Chen" userId="9e9f84eda89023ab" providerId="LiveId" clId="{4FF25826-A334-44EC-B1EA-FE4C11D3EA1A}" dt="2022-01-30T04:34:09.241" v="82" actId="26606"/>
          <ac:spMkLst>
            <pc:docMk/>
            <pc:sldMk cId="1290687020" sldId="256"/>
            <ac:spMk id="24" creationId="{E9CD9830-4494-4510-9D72-F8ECC64B2BF0}"/>
          </ac:spMkLst>
        </pc:spChg>
        <pc:spChg chg="add del">
          <ac:chgData name="Yao-chien Chen" userId="9e9f84eda89023ab" providerId="LiveId" clId="{4FF25826-A334-44EC-B1EA-FE4C11D3EA1A}" dt="2022-01-30T04:33:40.286" v="80" actId="26606"/>
          <ac:spMkLst>
            <pc:docMk/>
            <pc:sldMk cId="1290687020" sldId="256"/>
            <ac:spMk id="27" creationId="{E9CD9830-4494-4510-9D72-F8ECC64B2BF0}"/>
          </ac:spMkLst>
        </pc:spChg>
        <pc:grpChg chg="add del">
          <ac:chgData name="Yao-chien Chen" userId="9e9f84eda89023ab" providerId="LiveId" clId="{4FF25826-A334-44EC-B1EA-FE4C11D3EA1A}" dt="2022-01-26T23:12:36.741" v="36" actId="26606"/>
          <ac:grpSpMkLst>
            <pc:docMk/>
            <pc:sldMk cId="1290687020" sldId="256"/>
            <ac:grpSpMk id="11" creationId="{D41C22F7-C5C9-4C6A-80C1-3DA834B6A181}"/>
          </ac:grpSpMkLst>
        </pc:grpChg>
        <pc:grpChg chg="add del">
          <ac:chgData name="Yao-chien Chen" userId="9e9f84eda89023ab" providerId="LiveId" clId="{4FF25826-A334-44EC-B1EA-FE4C11D3EA1A}" dt="2022-01-28T13:42:24.996" v="53" actId="26606"/>
          <ac:grpSpMkLst>
            <pc:docMk/>
            <pc:sldMk cId="1290687020" sldId="256"/>
            <ac:grpSpMk id="14" creationId="{D41C22F7-C5C9-4C6A-80C1-3DA834B6A181}"/>
          </ac:grpSpMkLst>
        </pc:grpChg>
        <pc:grpChg chg="add del">
          <ac:chgData name="Yao-chien Chen" userId="9e9f84eda89023ab" providerId="LiveId" clId="{4FF25826-A334-44EC-B1EA-FE4C11D3EA1A}" dt="2022-01-30T04:42:12.804" v="110"/>
          <ac:grpSpMkLst>
            <pc:docMk/>
            <pc:sldMk cId="1290687020" sldId="256"/>
            <ac:grpSpMk id="17" creationId="{BAFC36E7-2078-40B0-BAC1-950C1A2E0547}"/>
          </ac:grpSpMkLst>
        </pc:grpChg>
        <pc:grpChg chg="add del">
          <ac:chgData name="Yao-chien Chen" userId="9e9f84eda89023ab" providerId="LiveId" clId="{4FF25826-A334-44EC-B1EA-FE4C11D3EA1A}" dt="2022-01-30T04:34:09.241" v="82" actId="26606"/>
          <ac:grpSpMkLst>
            <pc:docMk/>
            <pc:sldMk cId="1290687020" sldId="256"/>
            <ac:grpSpMk id="25" creationId="{B65660DA-C6A6-45BB-84CE-AEA8F4E350F4}"/>
          </ac:grpSpMkLst>
        </pc:grpChg>
        <pc:grpChg chg="add del">
          <ac:chgData name="Yao-chien Chen" userId="9e9f84eda89023ab" providerId="LiveId" clId="{4FF25826-A334-44EC-B1EA-FE4C11D3EA1A}" dt="2022-01-30T04:33:40.286" v="80" actId="26606"/>
          <ac:grpSpMkLst>
            <pc:docMk/>
            <pc:sldMk cId="1290687020" sldId="256"/>
            <ac:grpSpMk id="29" creationId="{B65660DA-C6A6-45BB-84CE-AEA8F4E350F4}"/>
          </ac:grpSpMkLst>
        </pc:grpChg>
        <pc:picChg chg="mod">
          <ac:chgData name="Yao-chien Chen" userId="9e9f84eda89023ab" providerId="LiveId" clId="{4FF25826-A334-44EC-B1EA-FE4C11D3EA1A}" dt="2022-01-30T05:15:47.375" v="436" actId="1076"/>
          <ac:picMkLst>
            <pc:docMk/>
            <pc:sldMk cId="1290687020" sldId="256"/>
            <ac:picMk id="8" creationId="{F41B46D4-095A-4DD7-AC06-5A9FB663A31D}"/>
          </ac:picMkLst>
        </pc:picChg>
      </pc:sldChg>
      <pc:sldChg chg="modSp del">
        <pc:chgData name="Yao-chien Chen" userId="9e9f84eda89023ab" providerId="LiveId" clId="{4FF25826-A334-44EC-B1EA-FE4C11D3EA1A}" dt="2022-01-30T05:13:12.666" v="431" actId="2696"/>
        <pc:sldMkLst>
          <pc:docMk/>
          <pc:sldMk cId="3639912602" sldId="257"/>
        </pc:sldMkLst>
        <pc:spChg chg="mod">
          <ac:chgData name="Yao-chien Chen" userId="9e9f84eda89023ab" providerId="LiveId" clId="{4FF25826-A334-44EC-B1EA-FE4C11D3EA1A}" dt="2022-01-30T04:42:12.804" v="110"/>
          <ac:spMkLst>
            <pc:docMk/>
            <pc:sldMk cId="3639912602" sldId="257"/>
            <ac:spMk id="4" creationId="{E491199B-F4C9-460A-9763-76F22BF28A43}"/>
          </ac:spMkLst>
        </pc:spChg>
        <pc:spChg chg="mod">
          <ac:chgData name="Yao-chien Chen" userId="9e9f84eda89023ab" providerId="LiveId" clId="{4FF25826-A334-44EC-B1EA-FE4C11D3EA1A}" dt="2022-01-30T04:42:12.804" v="110"/>
          <ac:spMkLst>
            <pc:docMk/>
            <pc:sldMk cId="3639912602" sldId="257"/>
            <ac:spMk id="5" creationId="{63AB7D20-E010-43C2-8985-42EDA14FD756}"/>
          </ac:spMkLst>
        </pc:spChg>
        <pc:spChg chg="mod">
          <ac:chgData name="Yao-chien Chen" userId="9e9f84eda89023ab" providerId="LiveId" clId="{4FF25826-A334-44EC-B1EA-FE4C11D3EA1A}" dt="2022-01-30T04:42:12.804" v="110"/>
          <ac:spMkLst>
            <pc:docMk/>
            <pc:sldMk cId="3639912602" sldId="257"/>
            <ac:spMk id="6" creationId="{E585E8F8-5D7E-4553-9A38-FAE33C170810}"/>
          </ac:spMkLst>
        </pc:spChg>
        <pc:spChg chg="mod">
          <ac:chgData name="Yao-chien Chen" userId="9e9f84eda89023ab" providerId="LiveId" clId="{4FF25826-A334-44EC-B1EA-FE4C11D3EA1A}" dt="2022-01-30T04:42:12.804" v="110"/>
          <ac:spMkLst>
            <pc:docMk/>
            <pc:sldMk cId="3639912602" sldId="257"/>
            <ac:spMk id="7" creationId="{5762F166-306D-47A9-9ED5-FCD395434616}"/>
          </ac:spMkLst>
        </pc:spChg>
        <pc:spChg chg="mod">
          <ac:chgData name="Yao-chien Chen" userId="9e9f84eda89023ab" providerId="LiveId" clId="{4FF25826-A334-44EC-B1EA-FE4C11D3EA1A}" dt="2022-01-30T04:42:12.804" v="110"/>
          <ac:spMkLst>
            <pc:docMk/>
            <pc:sldMk cId="3639912602" sldId="257"/>
            <ac:spMk id="8" creationId="{4D92148F-3A6C-4998-A7F8-F8ABDB6BEA54}"/>
          </ac:spMkLst>
        </pc:spChg>
      </pc:sldChg>
      <pc:sldChg chg="modSp mod chgLayout">
        <pc:chgData name="Yao-chien Chen" userId="9e9f84eda89023ab" providerId="LiveId" clId="{4FF25826-A334-44EC-B1EA-FE4C11D3EA1A}" dt="2022-01-30T05:04:11.324" v="377" actId="1076"/>
        <pc:sldMkLst>
          <pc:docMk/>
          <pc:sldMk cId="1734122884" sldId="390"/>
        </pc:sldMkLst>
        <pc:spChg chg="mod ord">
          <ac:chgData name="Yao-chien Chen" userId="9e9f84eda89023ab" providerId="LiveId" clId="{4FF25826-A334-44EC-B1EA-FE4C11D3EA1A}" dt="2022-01-30T05:03:39.206" v="376" actId="700"/>
          <ac:spMkLst>
            <pc:docMk/>
            <pc:sldMk cId="1734122884" sldId="390"/>
            <ac:spMk id="2" creationId="{78126242-51CF-42CD-90F2-9705D2994747}"/>
          </ac:spMkLst>
        </pc:spChg>
        <pc:spChg chg="mod ord">
          <ac:chgData name="Yao-chien Chen" userId="9e9f84eda89023ab" providerId="LiveId" clId="{4FF25826-A334-44EC-B1EA-FE4C11D3EA1A}" dt="2022-01-30T05:04:11.324" v="377" actId="1076"/>
          <ac:spMkLst>
            <pc:docMk/>
            <pc:sldMk cId="1734122884" sldId="390"/>
            <ac:spMk id="3" creationId="{9A633801-ACCE-4DBC-AD84-523CDCC7E46F}"/>
          </ac:spMkLst>
        </pc:spChg>
        <pc:spChg chg="mod ord">
          <ac:chgData name="Yao-chien Chen" userId="9e9f84eda89023ab" providerId="LiveId" clId="{4FF25826-A334-44EC-B1EA-FE4C11D3EA1A}" dt="2022-01-30T05:03:39.206" v="376" actId="700"/>
          <ac:spMkLst>
            <pc:docMk/>
            <pc:sldMk cId="1734122884" sldId="390"/>
            <ac:spMk id="4" creationId="{535D665D-97D4-48A9-B7DF-26B15DF6E4F8}"/>
          </ac:spMkLst>
        </pc:spChg>
        <pc:spChg chg="mod ord">
          <ac:chgData name="Yao-chien Chen" userId="9e9f84eda89023ab" providerId="LiveId" clId="{4FF25826-A334-44EC-B1EA-FE4C11D3EA1A}" dt="2022-01-30T05:03:39.206" v="376" actId="700"/>
          <ac:spMkLst>
            <pc:docMk/>
            <pc:sldMk cId="1734122884" sldId="390"/>
            <ac:spMk id="5" creationId="{72B00A0A-5BD4-4242-B2A5-1B20C8330201}"/>
          </ac:spMkLst>
        </pc:spChg>
        <pc:spChg chg="mod">
          <ac:chgData name="Yao-chien Chen" userId="9e9f84eda89023ab" providerId="LiveId" clId="{4FF25826-A334-44EC-B1EA-FE4C11D3EA1A}" dt="2022-01-30T04:42:12.804" v="110"/>
          <ac:spMkLst>
            <pc:docMk/>
            <pc:sldMk cId="1734122884" sldId="390"/>
            <ac:spMk id="6" creationId="{1C5F698F-7019-4466-9039-EECA22F7E48E}"/>
          </ac:spMkLst>
        </pc:spChg>
      </pc:sldChg>
      <pc:sldChg chg="delSp modSp add mod modClrScheme chgLayout">
        <pc:chgData name="Yao-chien Chen" userId="9e9f84eda89023ab" providerId="LiveId" clId="{4FF25826-A334-44EC-B1EA-FE4C11D3EA1A}" dt="2022-01-30T05:04:59.797" v="380" actId="14100"/>
        <pc:sldMkLst>
          <pc:docMk/>
          <pc:sldMk cId="3982282226" sldId="450"/>
        </pc:sldMkLst>
        <pc:spChg chg="del mod">
          <ac:chgData name="Yao-chien Chen" userId="9e9f84eda89023ab" providerId="LiveId" clId="{4FF25826-A334-44EC-B1EA-FE4C11D3EA1A}" dt="2022-01-26T23:04:50.584" v="23" actId="700"/>
          <ac:spMkLst>
            <pc:docMk/>
            <pc:sldMk cId="3982282226" sldId="450"/>
            <ac:spMk id="2" creationId="{3502ED3B-9742-43DA-A290-77112883D427}"/>
          </ac:spMkLst>
        </pc:spChg>
        <pc:spChg chg="mod ord">
          <ac:chgData name="Yao-chien Chen" userId="9e9f84eda89023ab" providerId="LiveId" clId="{4FF25826-A334-44EC-B1EA-FE4C11D3EA1A}" dt="2022-01-30T05:04:59.797" v="380" actId="14100"/>
          <ac:spMkLst>
            <pc:docMk/>
            <pc:sldMk cId="3982282226" sldId="450"/>
            <ac:spMk id="3" creationId="{9A633801-ACCE-4DBC-AD84-523CDCC7E46F}"/>
          </ac:spMkLst>
        </pc:spChg>
        <pc:spChg chg="mod ord">
          <ac:chgData name="Yao-chien Chen" userId="9e9f84eda89023ab" providerId="LiveId" clId="{4FF25826-A334-44EC-B1EA-FE4C11D3EA1A}" dt="2022-01-30T04:42:12.804" v="110"/>
          <ac:spMkLst>
            <pc:docMk/>
            <pc:sldMk cId="3982282226" sldId="450"/>
            <ac:spMk id="4" creationId="{535D665D-97D4-48A9-B7DF-26B15DF6E4F8}"/>
          </ac:spMkLst>
        </pc:spChg>
        <pc:spChg chg="mod ord">
          <ac:chgData name="Yao-chien Chen" userId="9e9f84eda89023ab" providerId="LiveId" clId="{4FF25826-A334-44EC-B1EA-FE4C11D3EA1A}" dt="2022-01-30T04:42:12.804" v="110"/>
          <ac:spMkLst>
            <pc:docMk/>
            <pc:sldMk cId="3982282226" sldId="450"/>
            <ac:spMk id="5" creationId="{72B00A0A-5BD4-4242-B2A5-1B20C8330201}"/>
          </ac:spMkLst>
        </pc:spChg>
        <pc:spChg chg="mod ord">
          <ac:chgData name="Yao-chien Chen" userId="9e9f84eda89023ab" providerId="LiveId" clId="{4FF25826-A334-44EC-B1EA-FE4C11D3EA1A}" dt="2022-01-30T04:42:12.804" v="110"/>
          <ac:spMkLst>
            <pc:docMk/>
            <pc:sldMk cId="3982282226" sldId="450"/>
            <ac:spMk id="6" creationId="{1C5F698F-7019-4466-9039-EECA22F7E48E}"/>
          </ac:spMkLst>
        </pc:spChg>
      </pc:sldChg>
      <pc:sldChg chg="modSp add mod">
        <pc:chgData name="Yao-chien Chen" userId="9e9f84eda89023ab" providerId="LiveId" clId="{4FF25826-A334-44EC-B1EA-FE4C11D3EA1A}" dt="2022-01-30T04:49:55.716" v="138" actId="1076"/>
        <pc:sldMkLst>
          <pc:docMk/>
          <pc:sldMk cId="2435857101" sldId="451"/>
        </pc:sldMkLst>
        <pc:spChg chg="mod">
          <ac:chgData name="Yao-chien Chen" userId="9e9f84eda89023ab" providerId="LiveId" clId="{4FF25826-A334-44EC-B1EA-FE4C11D3EA1A}" dt="2022-01-30T04:49:55.716" v="138" actId="1076"/>
          <ac:spMkLst>
            <pc:docMk/>
            <pc:sldMk cId="2435857101" sldId="451"/>
            <ac:spMk id="3" creationId="{9A633801-ACCE-4DBC-AD84-523CDCC7E46F}"/>
          </ac:spMkLst>
        </pc:spChg>
        <pc:spChg chg="mod">
          <ac:chgData name="Yao-chien Chen" userId="9e9f84eda89023ab" providerId="LiveId" clId="{4FF25826-A334-44EC-B1EA-FE4C11D3EA1A}" dt="2022-01-30T04:42:12.804" v="110"/>
          <ac:spMkLst>
            <pc:docMk/>
            <pc:sldMk cId="2435857101" sldId="451"/>
            <ac:spMk id="4" creationId="{535D665D-97D4-48A9-B7DF-26B15DF6E4F8}"/>
          </ac:spMkLst>
        </pc:spChg>
        <pc:spChg chg="mod">
          <ac:chgData name="Yao-chien Chen" userId="9e9f84eda89023ab" providerId="LiveId" clId="{4FF25826-A334-44EC-B1EA-FE4C11D3EA1A}" dt="2022-01-30T04:42:12.804" v="110"/>
          <ac:spMkLst>
            <pc:docMk/>
            <pc:sldMk cId="2435857101" sldId="451"/>
            <ac:spMk id="5" creationId="{72B00A0A-5BD4-4242-B2A5-1B20C8330201}"/>
          </ac:spMkLst>
        </pc:spChg>
        <pc:spChg chg="mod">
          <ac:chgData name="Yao-chien Chen" userId="9e9f84eda89023ab" providerId="LiveId" clId="{4FF25826-A334-44EC-B1EA-FE4C11D3EA1A}" dt="2022-01-30T04:42:12.804" v="110"/>
          <ac:spMkLst>
            <pc:docMk/>
            <pc:sldMk cId="2435857101" sldId="451"/>
            <ac:spMk id="6" creationId="{1C5F698F-7019-4466-9039-EECA22F7E48E}"/>
          </ac:spMkLst>
        </pc:spChg>
      </pc:sldChg>
      <pc:sldChg chg="delSp modSp add mod modClrScheme chgLayout">
        <pc:chgData name="Yao-chien Chen" userId="9e9f84eda89023ab" providerId="LiveId" clId="{4FF25826-A334-44EC-B1EA-FE4C11D3EA1A}" dt="2022-01-30T04:50:24.858" v="143" actId="20577"/>
        <pc:sldMkLst>
          <pc:docMk/>
          <pc:sldMk cId="1693103445" sldId="452"/>
        </pc:sldMkLst>
        <pc:spChg chg="del mod">
          <ac:chgData name="Yao-chien Chen" userId="9e9f84eda89023ab" providerId="LiveId" clId="{4FF25826-A334-44EC-B1EA-FE4C11D3EA1A}" dt="2022-01-30T04:50:07.627" v="139" actId="700"/>
          <ac:spMkLst>
            <pc:docMk/>
            <pc:sldMk cId="1693103445" sldId="452"/>
            <ac:spMk id="2" creationId="{7A143534-ACF0-4B9F-90E1-D56C2231EE7B}"/>
          </ac:spMkLst>
        </pc:spChg>
        <pc:spChg chg="mod ord">
          <ac:chgData name="Yao-chien Chen" userId="9e9f84eda89023ab" providerId="LiveId" clId="{4FF25826-A334-44EC-B1EA-FE4C11D3EA1A}" dt="2022-01-30T04:50:24.858" v="143" actId="20577"/>
          <ac:spMkLst>
            <pc:docMk/>
            <pc:sldMk cId="1693103445" sldId="452"/>
            <ac:spMk id="3" creationId="{9A633801-ACCE-4DBC-AD84-523CDCC7E46F}"/>
          </ac:spMkLst>
        </pc:spChg>
        <pc:spChg chg="mod ord">
          <ac:chgData name="Yao-chien Chen" userId="9e9f84eda89023ab" providerId="LiveId" clId="{4FF25826-A334-44EC-B1EA-FE4C11D3EA1A}" dt="2022-01-30T04:50:07.627" v="139" actId="700"/>
          <ac:spMkLst>
            <pc:docMk/>
            <pc:sldMk cId="1693103445" sldId="452"/>
            <ac:spMk id="4" creationId="{535D665D-97D4-48A9-B7DF-26B15DF6E4F8}"/>
          </ac:spMkLst>
        </pc:spChg>
        <pc:spChg chg="mod ord">
          <ac:chgData name="Yao-chien Chen" userId="9e9f84eda89023ab" providerId="LiveId" clId="{4FF25826-A334-44EC-B1EA-FE4C11D3EA1A}" dt="2022-01-30T04:50:07.627" v="139" actId="700"/>
          <ac:spMkLst>
            <pc:docMk/>
            <pc:sldMk cId="1693103445" sldId="452"/>
            <ac:spMk id="5" creationId="{72B00A0A-5BD4-4242-B2A5-1B20C8330201}"/>
          </ac:spMkLst>
        </pc:spChg>
        <pc:spChg chg="mod ord">
          <ac:chgData name="Yao-chien Chen" userId="9e9f84eda89023ab" providerId="LiveId" clId="{4FF25826-A334-44EC-B1EA-FE4C11D3EA1A}" dt="2022-01-30T04:50:07.627" v="139" actId="700"/>
          <ac:spMkLst>
            <pc:docMk/>
            <pc:sldMk cId="1693103445" sldId="452"/>
            <ac:spMk id="6" creationId="{1C5F698F-7019-4466-9039-EECA22F7E48E}"/>
          </ac:spMkLst>
        </pc:spChg>
      </pc:sldChg>
      <pc:sldChg chg="modSp add mod">
        <pc:chgData name="Yao-chien Chen" userId="9e9f84eda89023ab" providerId="LiveId" clId="{4FF25826-A334-44EC-B1EA-FE4C11D3EA1A}" dt="2022-01-30T04:51:11.718" v="149" actId="20577"/>
        <pc:sldMkLst>
          <pc:docMk/>
          <pc:sldMk cId="1419484199" sldId="453"/>
        </pc:sldMkLst>
        <pc:spChg chg="mod">
          <ac:chgData name="Yao-chien Chen" userId="9e9f84eda89023ab" providerId="LiveId" clId="{4FF25826-A334-44EC-B1EA-FE4C11D3EA1A}" dt="2022-01-30T04:51:11.718" v="149" actId="20577"/>
          <ac:spMkLst>
            <pc:docMk/>
            <pc:sldMk cId="1419484199" sldId="453"/>
            <ac:spMk id="3" creationId="{9A633801-ACCE-4DBC-AD84-523CDCC7E46F}"/>
          </ac:spMkLst>
        </pc:spChg>
        <pc:spChg chg="mod">
          <ac:chgData name="Yao-chien Chen" userId="9e9f84eda89023ab" providerId="LiveId" clId="{4FF25826-A334-44EC-B1EA-FE4C11D3EA1A}" dt="2022-01-30T04:42:12.804" v="110"/>
          <ac:spMkLst>
            <pc:docMk/>
            <pc:sldMk cId="1419484199" sldId="453"/>
            <ac:spMk id="4" creationId="{535D665D-97D4-48A9-B7DF-26B15DF6E4F8}"/>
          </ac:spMkLst>
        </pc:spChg>
        <pc:spChg chg="mod">
          <ac:chgData name="Yao-chien Chen" userId="9e9f84eda89023ab" providerId="LiveId" clId="{4FF25826-A334-44EC-B1EA-FE4C11D3EA1A}" dt="2022-01-30T04:42:12.804" v="110"/>
          <ac:spMkLst>
            <pc:docMk/>
            <pc:sldMk cId="1419484199" sldId="453"/>
            <ac:spMk id="5" creationId="{72B00A0A-5BD4-4242-B2A5-1B20C8330201}"/>
          </ac:spMkLst>
        </pc:spChg>
        <pc:spChg chg="mod">
          <ac:chgData name="Yao-chien Chen" userId="9e9f84eda89023ab" providerId="LiveId" clId="{4FF25826-A334-44EC-B1EA-FE4C11D3EA1A}" dt="2022-01-30T04:42:12.804" v="110"/>
          <ac:spMkLst>
            <pc:docMk/>
            <pc:sldMk cId="1419484199" sldId="453"/>
            <ac:spMk id="6" creationId="{1C5F698F-7019-4466-9039-EECA22F7E48E}"/>
          </ac:spMkLst>
        </pc:spChg>
      </pc:sldChg>
      <pc:sldChg chg="modSp add mod">
        <pc:chgData name="Yao-chien Chen" userId="9e9f84eda89023ab" providerId="LiveId" clId="{4FF25826-A334-44EC-B1EA-FE4C11D3EA1A}" dt="2022-01-30T04:51:49.125" v="153" actId="1076"/>
        <pc:sldMkLst>
          <pc:docMk/>
          <pc:sldMk cId="1707079302" sldId="454"/>
        </pc:sldMkLst>
        <pc:spChg chg="mod">
          <ac:chgData name="Yao-chien Chen" userId="9e9f84eda89023ab" providerId="LiveId" clId="{4FF25826-A334-44EC-B1EA-FE4C11D3EA1A}" dt="2022-01-30T04:51:49.125" v="153" actId="1076"/>
          <ac:spMkLst>
            <pc:docMk/>
            <pc:sldMk cId="1707079302" sldId="454"/>
            <ac:spMk id="3" creationId="{9A633801-ACCE-4DBC-AD84-523CDCC7E46F}"/>
          </ac:spMkLst>
        </pc:spChg>
        <pc:spChg chg="mod">
          <ac:chgData name="Yao-chien Chen" userId="9e9f84eda89023ab" providerId="LiveId" clId="{4FF25826-A334-44EC-B1EA-FE4C11D3EA1A}" dt="2022-01-30T04:42:12.804" v="110"/>
          <ac:spMkLst>
            <pc:docMk/>
            <pc:sldMk cId="1707079302" sldId="454"/>
            <ac:spMk id="4" creationId="{535D665D-97D4-48A9-B7DF-26B15DF6E4F8}"/>
          </ac:spMkLst>
        </pc:spChg>
        <pc:spChg chg="mod">
          <ac:chgData name="Yao-chien Chen" userId="9e9f84eda89023ab" providerId="LiveId" clId="{4FF25826-A334-44EC-B1EA-FE4C11D3EA1A}" dt="2022-01-30T04:42:12.804" v="110"/>
          <ac:spMkLst>
            <pc:docMk/>
            <pc:sldMk cId="1707079302" sldId="454"/>
            <ac:spMk id="5" creationId="{72B00A0A-5BD4-4242-B2A5-1B20C8330201}"/>
          </ac:spMkLst>
        </pc:spChg>
        <pc:spChg chg="mod">
          <ac:chgData name="Yao-chien Chen" userId="9e9f84eda89023ab" providerId="LiveId" clId="{4FF25826-A334-44EC-B1EA-FE4C11D3EA1A}" dt="2022-01-30T04:42:12.804" v="110"/>
          <ac:spMkLst>
            <pc:docMk/>
            <pc:sldMk cId="1707079302" sldId="454"/>
            <ac:spMk id="6" creationId="{1C5F698F-7019-4466-9039-EECA22F7E48E}"/>
          </ac:spMkLst>
        </pc:spChg>
      </pc:sldChg>
      <pc:sldChg chg="modSp add mod">
        <pc:chgData name="Yao-chien Chen" userId="9e9f84eda89023ab" providerId="LiveId" clId="{4FF25826-A334-44EC-B1EA-FE4C11D3EA1A}" dt="2022-01-30T09:38:15.176" v="672" actId="14100"/>
        <pc:sldMkLst>
          <pc:docMk/>
          <pc:sldMk cId="3485296999" sldId="455"/>
        </pc:sldMkLst>
        <pc:spChg chg="mod">
          <ac:chgData name="Yao-chien Chen" userId="9e9f84eda89023ab" providerId="LiveId" clId="{4FF25826-A334-44EC-B1EA-FE4C11D3EA1A}" dt="2022-01-30T09:38:15.176" v="672" actId="14100"/>
          <ac:spMkLst>
            <pc:docMk/>
            <pc:sldMk cId="3485296999" sldId="455"/>
            <ac:spMk id="3" creationId="{9A633801-ACCE-4DBC-AD84-523CDCC7E46F}"/>
          </ac:spMkLst>
        </pc:spChg>
        <pc:spChg chg="mod">
          <ac:chgData name="Yao-chien Chen" userId="9e9f84eda89023ab" providerId="LiveId" clId="{4FF25826-A334-44EC-B1EA-FE4C11D3EA1A}" dt="2022-01-30T04:42:12.804" v="110"/>
          <ac:spMkLst>
            <pc:docMk/>
            <pc:sldMk cId="3485296999" sldId="455"/>
            <ac:spMk id="4" creationId="{535D665D-97D4-48A9-B7DF-26B15DF6E4F8}"/>
          </ac:spMkLst>
        </pc:spChg>
        <pc:spChg chg="mod">
          <ac:chgData name="Yao-chien Chen" userId="9e9f84eda89023ab" providerId="LiveId" clId="{4FF25826-A334-44EC-B1EA-FE4C11D3EA1A}" dt="2022-01-30T04:42:12.804" v="110"/>
          <ac:spMkLst>
            <pc:docMk/>
            <pc:sldMk cId="3485296999" sldId="455"/>
            <ac:spMk id="5" creationId="{72B00A0A-5BD4-4242-B2A5-1B20C8330201}"/>
          </ac:spMkLst>
        </pc:spChg>
        <pc:spChg chg="mod">
          <ac:chgData name="Yao-chien Chen" userId="9e9f84eda89023ab" providerId="LiveId" clId="{4FF25826-A334-44EC-B1EA-FE4C11D3EA1A}" dt="2022-01-30T04:42:12.804" v="110"/>
          <ac:spMkLst>
            <pc:docMk/>
            <pc:sldMk cId="3485296999" sldId="455"/>
            <ac:spMk id="6" creationId="{1C5F698F-7019-4466-9039-EECA22F7E48E}"/>
          </ac:spMkLst>
        </pc:spChg>
      </pc:sldChg>
      <pc:sldChg chg="modSp add mod">
        <pc:chgData name="Yao-chien Chen" userId="9e9f84eda89023ab" providerId="LiveId" clId="{4FF25826-A334-44EC-B1EA-FE4C11D3EA1A}" dt="2022-01-30T09:37:32.817" v="667" actId="1076"/>
        <pc:sldMkLst>
          <pc:docMk/>
          <pc:sldMk cId="2330905504" sldId="456"/>
        </pc:sldMkLst>
        <pc:spChg chg="mod">
          <ac:chgData name="Yao-chien Chen" userId="9e9f84eda89023ab" providerId="LiveId" clId="{4FF25826-A334-44EC-B1EA-FE4C11D3EA1A}" dt="2022-01-30T09:37:32.817" v="667" actId="1076"/>
          <ac:spMkLst>
            <pc:docMk/>
            <pc:sldMk cId="2330905504" sldId="456"/>
            <ac:spMk id="3" creationId="{9A633801-ACCE-4DBC-AD84-523CDCC7E46F}"/>
          </ac:spMkLst>
        </pc:spChg>
        <pc:spChg chg="mod">
          <ac:chgData name="Yao-chien Chen" userId="9e9f84eda89023ab" providerId="LiveId" clId="{4FF25826-A334-44EC-B1EA-FE4C11D3EA1A}" dt="2022-01-30T04:42:12.804" v="110"/>
          <ac:spMkLst>
            <pc:docMk/>
            <pc:sldMk cId="2330905504" sldId="456"/>
            <ac:spMk id="4" creationId="{535D665D-97D4-48A9-B7DF-26B15DF6E4F8}"/>
          </ac:spMkLst>
        </pc:spChg>
        <pc:spChg chg="mod">
          <ac:chgData name="Yao-chien Chen" userId="9e9f84eda89023ab" providerId="LiveId" clId="{4FF25826-A334-44EC-B1EA-FE4C11D3EA1A}" dt="2022-01-30T04:42:12.804" v="110"/>
          <ac:spMkLst>
            <pc:docMk/>
            <pc:sldMk cId="2330905504" sldId="456"/>
            <ac:spMk id="5" creationId="{72B00A0A-5BD4-4242-B2A5-1B20C8330201}"/>
          </ac:spMkLst>
        </pc:spChg>
        <pc:spChg chg="mod">
          <ac:chgData name="Yao-chien Chen" userId="9e9f84eda89023ab" providerId="LiveId" clId="{4FF25826-A334-44EC-B1EA-FE4C11D3EA1A}" dt="2022-01-30T04:42:12.804" v="110"/>
          <ac:spMkLst>
            <pc:docMk/>
            <pc:sldMk cId="2330905504" sldId="456"/>
            <ac:spMk id="6" creationId="{1C5F698F-7019-4466-9039-EECA22F7E48E}"/>
          </ac:spMkLst>
        </pc:spChg>
      </pc:sldChg>
      <pc:sldChg chg="modSp add mod">
        <pc:chgData name="Yao-chien Chen" userId="9e9f84eda89023ab" providerId="LiveId" clId="{4FF25826-A334-44EC-B1EA-FE4C11D3EA1A}" dt="2022-01-30T04:53:37.220" v="161" actId="1076"/>
        <pc:sldMkLst>
          <pc:docMk/>
          <pc:sldMk cId="1847890880" sldId="457"/>
        </pc:sldMkLst>
        <pc:spChg chg="mod">
          <ac:chgData name="Yao-chien Chen" userId="9e9f84eda89023ab" providerId="LiveId" clId="{4FF25826-A334-44EC-B1EA-FE4C11D3EA1A}" dt="2022-01-30T04:53:37.220" v="161" actId="1076"/>
          <ac:spMkLst>
            <pc:docMk/>
            <pc:sldMk cId="1847890880" sldId="457"/>
            <ac:spMk id="3" creationId="{9A633801-ACCE-4DBC-AD84-523CDCC7E46F}"/>
          </ac:spMkLst>
        </pc:spChg>
        <pc:spChg chg="mod">
          <ac:chgData name="Yao-chien Chen" userId="9e9f84eda89023ab" providerId="LiveId" clId="{4FF25826-A334-44EC-B1EA-FE4C11D3EA1A}" dt="2022-01-30T04:42:12.804" v="110"/>
          <ac:spMkLst>
            <pc:docMk/>
            <pc:sldMk cId="1847890880" sldId="457"/>
            <ac:spMk id="4" creationId="{535D665D-97D4-48A9-B7DF-26B15DF6E4F8}"/>
          </ac:spMkLst>
        </pc:spChg>
        <pc:spChg chg="mod">
          <ac:chgData name="Yao-chien Chen" userId="9e9f84eda89023ab" providerId="LiveId" clId="{4FF25826-A334-44EC-B1EA-FE4C11D3EA1A}" dt="2022-01-30T04:42:12.804" v="110"/>
          <ac:spMkLst>
            <pc:docMk/>
            <pc:sldMk cId="1847890880" sldId="457"/>
            <ac:spMk id="5" creationId="{72B00A0A-5BD4-4242-B2A5-1B20C8330201}"/>
          </ac:spMkLst>
        </pc:spChg>
        <pc:spChg chg="mod">
          <ac:chgData name="Yao-chien Chen" userId="9e9f84eda89023ab" providerId="LiveId" clId="{4FF25826-A334-44EC-B1EA-FE4C11D3EA1A}" dt="2022-01-30T04:42:12.804" v="110"/>
          <ac:spMkLst>
            <pc:docMk/>
            <pc:sldMk cId="1847890880" sldId="457"/>
            <ac:spMk id="6" creationId="{1C5F698F-7019-4466-9039-EECA22F7E48E}"/>
          </ac:spMkLst>
        </pc:spChg>
      </pc:sldChg>
      <pc:sldChg chg="addSp delSp modSp new add del mod setBg modClrScheme chgLayout">
        <pc:chgData name="Yao-chien Chen" userId="9e9f84eda89023ab" providerId="LiveId" clId="{4FF25826-A334-44EC-B1EA-FE4C11D3EA1A}" dt="2022-01-28T13:43:14.339" v="56" actId="2696"/>
        <pc:sldMkLst>
          <pc:docMk/>
          <pc:sldMk cId="1386613735" sldId="458"/>
        </pc:sldMkLst>
        <pc:spChg chg="del">
          <ac:chgData name="Yao-chien Chen" userId="9e9f84eda89023ab" providerId="LiveId" clId="{4FF25826-A334-44EC-B1EA-FE4C11D3EA1A}" dt="2022-01-26T23:32:04.662" v="43" actId="700"/>
          <ac:spMkLst>
            <pc:docMk/>
            <pc:sldMk cId="1386613735" sldId="458"/>
            <ac:spMk id="2" creationId="{01565698-7B19-445F-B0CF-0C313B9EBBC3}"/>
          </ac:spMkLst>
        </pc:spChg>
        <pc:spChg chg="del">
          <ac:chgData name="Yao-chien Chen" userId="9e9f84eda89023ab" providerId="LiveId" clId="{4FF25826-A334-44EC-B1EA-FE4C11D3EA1A}" dt="2022-01-26T23:32:04.662" v="43" actId="700"/>
          <ac:spMkLst>
            <pc:docMk/>
            <pc:sldMk cId="1386613735" sldId="458"/>
            <ac:spMk id="3" creationId="{EA5794E1-93D5-46F3-B0C6-D73934845590}"/>
          </ac:spMkLst>
        </pc:spChg>
        <pc:spChg chg="mod ord">
          <ac:chgData name="Yao-chien Chen" userId="9e9f84eda89023ab" providerId="LiveId" clId="{4FF25826-A334-44EC-B1EA-FE4C11D3EA1A}" dt="2022-01-26T23:32:08.715" v="45" actId="26606"/>
          <ac:spMkLst>
            <pc:docMk/>
            <pc:sldMk cId="1386613735" sldId="458"/>
            <ac:spMk id="4" creationId="{B1F6A1F6-8690-4267-AE9A-452BE68BC973}"/>
          </ac:spMkLst>
        </pc:spChg>
        <pc:spChg chg="mod ord">
          <ac:chgData name="Yao-chien Chen" userId="9e9f84eda89023ab" providerId="LiveId" clId="{4FF25826-A334-44EC-B1EA-FE4C11D3EA1A}" dt="2022-01-26T23:32:08.715" v="45" actId="26606"/>
          <ac:spMkLst>
            <pc:docMk/>
            <pc:sldMk cId="1386613735" sldId="458"/>
            <ac:spMk id="5" creationId="{04A4DC71-B126-4A32-9AFF-B6BC78FEBCBA}"/>
          </ac:spMkLst>
        </pc:spChg>
        <pc:spChg chg="mod ord">
          <ac:chgData name="Yao-chien Chen" userId="9e9f84eda89023ab" providerId="LiveId" clId="{4FF25826-A334-44EC-B1EA-FE4C11D3EA1A}" dt="2022-01-26T23:32:08.715" v="45" actId="26606"/>
          <ac:spMkLst>
            <pc:docMk/>
            <pc:sldMk cId="1386613735" sldId="458"/>
            <ac:spMk id="6" creationId="{3A450C18-05CE-4ADF-AA7D-F95E7133F771}"/>
          </ac:spMkLst>
        </pc:spChg>
        <pc:picChg chg="add mod ord">
          <ac:chgData name="Yao-chien Chen" userId="9e9f84eda89023ab" providerId="LiveId" clId="{4FF25826-A334-44EC-B1EA-FE4C11D3EA1A}" dt="2022-01-26T23:32:08.715" v="45" actId="26606"/>
          <ac:picMkLst>
            <pc:docMk/>
            <pc:sldMk cId="1386613735" sldId="458"/>
            <ac:picMk id="7" creationId="{0FE6AAD1-1BE0-4CE0-A8B2-A0E3671C2011}"/>
          </ac:picMkLst>
        </pc:picChg>
      </pc:sldChg>
      <pc:sldChg chg="addSp delSp modSp add mod setBg modClrScheme delDesignElem chgLayout">
        <pc:chgData name="Yao-chien Chen" userId="9e9f84eda89023ab" providerId="LiveId" clId="{4FF25826-A334-44EC-B1EA-FE4C11D3EA1A}" dt="2022-01-30T05:08:30.250" v="398" actId="207"/>
        <pc:sldMkLst>
          <pc:docMk/>
          <pc:sldMk cId="1070616417" sldId="459"/>
        </pc:sldMkLst>
        <pc:spChg chg="del">
          <ac:chgData name="Yao-chien Chen" userId="9e9f84eda89023ab" providerId="LiveId" clId="{4FF25826-A334-44EC-B1EA-FE4C11D3EA1A}" dt="2022-01-30T04:54:24.431" v="165" actId="700"/>
          <ac:spMkLst>
            <pc:docMk/>
            <pc:sldMk cId="1070616417" sldId="459"/>
            <ac:spMk id="3" creationId="{83A0D054-8A28-43CC-869C-D4AF5969D7CB}"/>
          </ac:spMkLst>
        </pc:spChg>
        <pc:spChg chg="mod ord">
          <ac:chgData name="Yao-chien Chen" userId="9e9f84eda89023ab" providerId="LiveId" clId="{4FF25826-A334-44EC-B1EA-FE4C11D3EA1A}" dt="2022-01-30T05:06:20.091" v="385" actId="255"/>
          <ac:spMkLst>
            <pc:docMk/>
            <pc:sldMk cId="1070616417" sldId="459"/>
            <ac:spMk id="4" creationId="{535D665D-97D4-48A9-B7DF-26B15DF6E4F8}"/>
          </ac:spMkLst>
        </pc:spChg>
        <pc:spChg chg="mod ord">
          <ac:chgData name="Yao-chien Chen" userId="9e9f84eda89023ab" providerId="LiveId" clId="{4FF25826-A334-44EC-B1EA-FE4C11D3EA1A}" dt="2022-01-30T05:06:12.923" v="384" actId="403"/>
          <ac:spMkLst>
            <pc:docMk/>
            <pc:sldMk cId="1070616417" sldId="459"/>
            <ac:spMk id="5" creationId="{72B00A0A-5BD4-4242-B2A5-1B20C8330201}"/>
          </ac:spMkLst>
        </pc:spChg>
        <pc:spChg chg="mod ord">
          <ac:chgData name="Yao-chien Chen" userId="9e9f84eda89023ab" providerId="LiveId" clId="{4FF25826-A334-44EC-B1EA-FE4C11D3EA1A}" dt="2022-01-30T04:55:45.531" v="179" actId="26606"/>
          <ac:spMkLst>
            <pc:docMk/>
            <pc:sldMk cId="1070616417" sldId="459"/>
            <ac:spMk id="6" creationId="{1C5F698F-7019-4466-9039-EECA22F7E48E}"/>
          </ac:spMkLst>
        </pc:spChg>
        <pc:spChg chg="mod ord">
          <ac:chgData name="Yao-chien Chen" userId="9e9f84eda89023ab" providerId="LiveId" clId="{4FF25826-A334-44EC-B1EA-FE4C11D3EA1A}" dt="2022-01-30T05:08:30.250" v="398" actId="207"/>
          <ac:spMkLst>
            <pc:docMk/>
            <pc:sldMk cId="1070616417" sldId="459"/>
            <ac:spMk id="7" creationId="{F90775F7-BA33-47B6-9041-52B3BEB93653}"/>
          </ac:spMkLst>
        </pc:spChg>
        <pc:spChg chg="del">
          <ac:chgData name="Yao-chien Chen" userId="9e9f84eda89023ab" providerId="LiveId" clId="{4FF25826-A334-44EC-B1EA-FE4C11D3EA1A}" dt="2022-01-30T04:54:19.432" v="163"/>
          <ac:spMkLst>
            <pc:docMk/>
            <pc:sldMk cId="1070616417" sldId="459"/>
            <ac:spMk id="9" creationId="{3657DE79-27F8-4881-BE3B-5321D1801425}"/>
          </ac:spMkLst>
        </pc:spChg>
        <pc:spChg chg="del">
          <ac:chgData name="Yao-chien Chen" userId="9e9f84eda89023ab" providerId="LiveId" clId="{4FF25826-A334-44EC-B1EA-FE4C11D3EA1A}" dt="2022-01-30T04:54:19.432" v="163"/>
          <ac:spMkLst>
            <pc:docMk/>
            <pc:sldMk cId="1070616417" sldId="459"/>
            <ac:spMk id="12" creationId="{09646535-AEF6-4883-A4F9-EEC1F8B4319E}"/>
          </ac:spMkLst>
        </pc:spChg>
        <pc:spChg chg="del">
          <ac:chgData name="Yao-chien Chen" userId="9e9f84eda89023ab" providerId="LiveId" clId="{4FF25826-A334-44EC-B1EA-FE4C11D3EA1A}" dt="2022-01-30T04:54:19.432" v="163"/>
          <ac:spMkLst>
            <pc:docMk/>
            <pc:sldMk cId="1070616417" sldId="459"/>
            <ac:spMk id="14" creationId="{DB7EFF05-A8DA-4B3E-9C21-7A04283D4852}"/>
          </ac:spMkLst>
        </pc:spChg>
        <pc:spChg chg="del">
          <ac:chgData name="Yao-chien Chen" userId="9e9f84eda89023ab" providerId="LiveId" clId="{4FF25826-A334-44EC-B1EA-FE4C11D3EA1A}" dt="2022-01-30T04:54:19.432" v="163"/>
          <ac:spMkLst>
            <pc:docMk/>
            <pc:sldMk cId="1070616417" sldId="459"/>
            <ac:spMk id="16" creationId="{44CA1620-2C02-4B4E-97C8-06FCE85EEB0E}"/>
          </ac:spMkLst>
        </pc:spChg>
        <pc:spChg chg="add del">
          <ac:chgData name="Yao-chien Chen" userId="9e9f84eda89023ab" providerId="LiveId" clId="{4FF25826-A334-44EC-B1EA-FE4C11D3EA1A}" dt="2022-01-30T04:55:37.808" v="178" actId="26606"/>
          <ac:spMkLst>
            <pc:docMk/>
            <pc:sldMk cId="1070616417" sldId="459"/>
            <ac:spMk id="18" creationId="{7EF5ECB8-D49C-48FB-A93E-88EB2FFDFD42}"/>
          </ac:spMkLst>
        </pc:spChg>
        <pc:spChg chg="add del">
          <ac:chgData name="Yao-chien Chen" userId="9e9f84eda89023ab" providerId="LiveId" clId="{4FF25826-A334-44EC-B1EA-FE4C11D3EA1A}" dt="2022-01-30T04:55:37.808" v="178" actId="26606"/>
          <ac:spMkLst>
            <pc:docMk/>
            <pc:sldMk cId="1070616417" sldId="459"/>
            <ac:spMk id="20" creationId="{411B77A2-BD5C-432D-B52E-C12612C74C17}"/>
          </ac:spMkLst>
        </pc:spChg>
        <pc:spChg chg="add">
          <ac:chgData name="Yao-chien Chen" userId="9e9f84eda89023ab" providerId="LiveId" clId="{4FF25826-A334-44EC-B1EA-FE4C11D3EA1A}" dt="2022-01-30T04:55:45.531" v="179" actId="26606"/>
          <ac:spMkLst>
            <pc:docMk/>
            <pc:sldMk cId="1070616417" sldId="459"/>
            <ac:spMk id="21" creationId="{7EF5ECB8-D49C-48FB-A93E-88EB2FFDFD42}"/>
          </ac:spMkLst>
        </pc:spChg>
        <pc:spChg chg="add del">
          <ac:chgData name="Yao-chien Chen" userId="9e9f84eda89023ab" providerId="LiveId" clId="{4FF25826-A334-44EC-B1EA-FE4C11D3EA1A}" dt="2022-01-30T04:55:37.808" v="178" actId="26606"/>
          <ac:spMkLst>
            <pc:docMk/>
            <pc:sldMk cId="1070616417" sldId="459"/>
            <ac:spMk id="22" creationId="{B5C18694-F55B-41C0-ABF3-C1D971F99ADB}"/>
          </ac:spMkLst>
        </pc:spChg>
        <pc:spChg chg="add">
          <ac:chgData name="Yao-chien Chen" userId="9e9f84eda89023ab" providerId="LiveId" clId="{4FF25826-A334-44EC-B1EA-FE4C11D3EA1A}" dt="2022-01-30T04:55:45.531" v="179" actId="26606"/>
          <ac:spMkLst>
            <pc:docMk/>
            <pc:sldMk cId="1070616417" sldId="459"/>
            <ac:spMk id="23" creationId="{411B77A2-BD5C-432D-B52E-C12612C74C17}"/>
          </ac:spMkLst>
        </pc:spChg>
        <pc:spChg chg="add">
          <ac:chgData name="Yao-chien Chen" userId="9e9f84eda89023ab" providerId="LiveId" clId="{4FF25826-A334-44EC-B1EA-FE4C11D3EA1A}" dt="2022-01-30T04:55:45.531" v="179" actId="26606"/>
          <ac:spMkLst>
            <pc:docMk/>
            <pc:sldMk cId="1070616417" sldId="459"/>
            <ac:spMk id="25" creationId="{B5C18694-F55B-41C0-ABF3-C1D971F99ADB}"/>
          </ac:spMkLst>
        </pc:spChg>
        <pc:spChg chg="del">
          <ac:chgData name="Yao-chien Chen" userId="9e9f84eda89023ab" providerId="LiveId" clId="{4FF25826-A334-44EC-B1EA-FE4C11D3EA1A}" dt="2022-01-30T04:54:19.432" v="163"/>
          <ac:spMkLst>
            <pc:docMk/>
            <pc:sldMk cId="1070616417" sldId="459"/>
            <ac:spMk id="28" creationId="{085AB271-571D-4C19-9FCC-C760834A8937}"/>
          </ac:spMkLst>
        </pc:spChg>
        <pc:grpChg chg="del">
          <ac:chgData name="Yao-chien Chen" userId="9e9f84eda89023ab" providerId="LiveId" clId="{4FF25826-A334-44EC-B1EA-FE4C11D3EA1A}" dt="2022-01-30T04:54:19.432" v="163"/>
          <ac:grpSpMkLst>
            <pc:docMk/>
            <pc:sldMk cId="1070616417" sldId="459"/>
            <ac:grpSpMk id="27" creationId="{DB733608-1322-485D-B942-B827E6997F08}"/>
          </ac:grpSpMkLst>
        </pc:grpChg>
        <pc:picChg chg="add del">
          <ac:chgData name="Yao-chien Chen" userId="9e9f84eda89023ab" providerId="LiveId" clId="{4FF25826-A334-44EC-B1EA-FE4C11D3EA1A}" dt="2022-01-30T04:55:37.808" v="178" actId="26606"/>
          <ac:picMkLst>
            <pc:docMk/>
            <pc:sldMk cId="1070616417" sldId="459"/>
            <ac:picMk id="10" creationId="{AC3E6C53-102E-4ACA-BCBB-3CC973B99486}"/>
          </ac:picMkLst>
        </pc:picChg>
        <pc:picChg chg="add del">
          <ac:chgData name="Yao-chien Chen" userId="9e9f84eda89023ab" providerId="LiveId" clId="{4FF25826-A334-44EC-B1EA-FE4C11D3EA1A}" dt="2022-01-30T04:55:37.808" v="178" actId="26606"/>
          <ac:picMkLst>
            <pc:docMk/>
            <pc:sldMk cId="1070616417" sldId="459"/>
            <ac:picMk id="11" creationId="{17B2B42C-0777-4D6E-9432-535281803A88}"/>
          </ac:picMkLst>
        </pc:picChg>
        <pc:picChg chg="add del">
          <ac:chgData name="Yao-chien Chen" userId="9e9f84eda89023ab" providerId="LiveId" clId="{4FF25826-A334-44EC-B1EA-FE4C11D3EA1A}" dt="2022-01-30T04:55:37.808" v="178" actId="26606"/>
          <ac:picMkLst>
            <pc:docMk/>
            <pc:sldMk cId="1070616417" sldId="459"/>
            <ac:picMk id="13" creationId="{EFEAAB60-93E2-4DC6-99AC-939637BCE864}"/>
          </ac:picMkLst>
        </pc:picChg>
        <pc:picChg chg="add">
          <ac:chgData name="Yao-chien Chen" userId="9e9f84eda89023ab" providerId="LiveId" clId="{4FF25826-A334-44EC-B1EA-FE4C11D3EA1A}" dt="2022-01-30T04:55:45.531" v="179" actId="26606"/>
          <ac:picMkLst>
            <pc:docMk/>
            <pc:sldMk cId="1070616417" sldId="459"/>
            <ac:picMk id="15" creationId="{AC3E6C53-102E-4ACA-BCBB-3CC973B99486}"/>
          </ac:picMkLst>
        </pc:picChg>
        <pc:picChg chg="add">
          <ac:chgData name="Yao-chien Chen" userId="9e9f84eda89023ab" providerId="LiveId" clId="{4FF25826-A334-44EC-B1EA-FE4C11D3EA1A}" dt="2022-01-30T04:55:45.531" v="179" actId="26606"/>
          <ac:picMkLst>
            <pc:docMk/>
            <pc:sldMk cId="1070616417" sldId="459"/>
            <ac:picMk id="17" creationId="{17B2B42C-0777-4D6E-9432-535281803A88}"/>
          </ac:picMkLst>
        </pc:picChg>
        <pc:picChg chg="add">
          <ac:chgData name="Yao-chien Chen" userId="9e9f84eda89023ab" providerId="LiveId" clId="{4FF25826-A334-44EC-B1EA-FE4C11D3EA1A}" dt="2022-01-30T04:55:45.531" v="179" actId="26606"/>
          <ac:picMkLst>
            <pc:docMk/>
            <pc:sldMk cId="1070616417" sldId="459"/>
            <ac:picMk id="19" creationId="{EFEAAB60-93E2-4DC6-99AC-939637BCE864}"/>
          </ac:picMkLst>
        </pc:picChg>
        <pc:picChg chg="add del">
          <ac:chgData name="Yao-chien Chen" userId="9e9f84eda89023ab" providerId="LiveId" clId="{4FF25826-A334-44EC-B1EA-FE4C11D3EA1A}" dt="2022-01-30T04:55:37.808" v="178" actId="26606"/>
          <ac:picMkLst>
            <pc:docMk/>
            <pc:sldMk cId="1070616417" sldId="459"/>
            <ac:picMk id="24" creationId="{E3E46CA8-7278-4BA3-AACE-235B5B3B53E0}"/>
          </ac:picMkLst>
        </pc:picChg>
        <pc:picChg chg="add">
          <ac:chgData name="Yao-chien Chen" userId="9e9f84eda89023ab" providerId="LiveId" clId="{4FF25826-A334-44EC-B1EA-FE4C11D3EA1A}" dt="2022-01-30T04:55:45.531" v="179" actId="26606"/>
          <ac:picMkLst>
            <pc:docMk/>
            <pc:sldMk cId="1070616417" sldId="459"/>
            <ac:picMk id="26" creationId="{E3E46CA8-7278-4BA3-AACE-235B5B3B53E0}"/>
          </ac:picMkLst>
        </pc:picChg>
      </pc:sldChg>
      <pc:sldChg chg="addSp delSp modSp add mod setBg addAnim delDesignElem chgLayout">
        <pc:chgData name="Yao-chien Chen" userId="9e9f84eda89023ab" providerId="LiveId" clId="{4FF25826-A334-44EC-B1EA-FE4C11D3EA1A}" dt="2022-01-30T05:08:35.363" v="399" actId="207"/>
        <pc:sldMkLst>
          <pc:docMk/>
          <pc:sldMk cId="522919480" sldId="460"/>
        </pc:sldMkLst>
        <pc:spChg chg="mod ord">
          <ac:chgData name="Yao-chien Chen" userId="9e9f84eda89023ab" providerId="LiveId" clId="{4FF25826-A334-44EC-B1EA-FE4C11D3EA1A}" dt="2022-01-30T05:06:49.552" v="388" actId="255"/>
          <ac:spMkLst>
            <pc:docMk/>
            <pc:sldMk cId="522919480" sldId="460"/>
            <ac:spMk id="4" creationId="{535D665D-97D4-48A9-B7DF-26B15DF6E4F8}"/>
          </ac:spMkLst>
        </pc:spChg>
        <pc:spChg chg="mod ord">
          <ac:chgData name="Yao-chien Chen" userId="9e9f84eda89023ab" providerId="LiveId" clId="{4FF25826-A334-44EC-B1EA-FE4C11D3EA1A}" dt="2022-01-30T05:06:42.388" v="387" actId="2711"/>
          <ac:spMkLst>
            <pc:docMk/>
            <pc:sldMk cId="522919480" sldId="460"/>
            <ac:spMk id="5" creationId="{72B00A0A-5BD4-4242-B2A5-1B20C8330201}"/>
          </ac:spMkLst>
        </pc:spChg>
        <pc:spChg chg="mod ord">
          <ac:chgData name="Yao-chien Chen" userId="9e9f84eda89023ab" providerId="LiveId" clId="{4FF25826-A334-44EC-B1EA-FE4C11D3EA1A}" dt="2022-01-30T04:58:52.629" v="303" actId="26606"/>
          <ac:spMkLst>
            <pc:docMk/>
            <pc:sldMk cId="522919480" sldId="460"/>
            <ac:spMk id="6" creationId="{1C5F698F-7019-4466-9039-EECA22F7E48E}"/>
          </ac:spMkLst>
        </pc:spChg>
        <pc:spChg chg="mod ord">
          <ac:chgData name="Yao-chien Chen" userId="9e9f84eda89023ab" providerId="LiveId" clId="{4FF25826-A334-44EC-B1EA-FE4C11D3EA1A}" dt="2022-01-30T05:08:35.363" v="399" actId="207"/>
          <ac:spMkLst>
            <pc:docMk/>
            <pc:sldMk cId="522919480" sldId="460"/>
            <ac:spMk id="7" creationId="{F90775F7-BA33-47B6-9041-52B3BEB93653}"/>
          </ac:spMkLst>
        </pc:spChg>
        <pc:spChg chg="add">
          <ac:chgData name="Yao-chien Chen" userId="9e9f84eda89023ab" providerId="LiveId" clId="{4FF25826-A334-44EC-B1EA-FE4C11D3EA1A}" dt="2022-01-30T04:58:52.629" v="303" actId="26606"/>
          <ac:spMkLst>
            <pc:docMk/>
            <pc:sldMk cId="522919480" sldId="460"/>
            <ac:spMk id="18" creationId="{7EF5ECB8-D49C-48FB-A93E-88EB2FFDFD42}"/>
          </ac:spMkLst>
        </pc:spChg>
        <pc:spChg chg="add">
          <ac:chgData name="Yao-chien Chen" userId="9e9f84eda89023ab" providerId="LiveId" clId="{4FF25826-A334-44EC-B1EA-FE4C11D3EA1A}" dt="2022-01-30T04:58:52.629" v="303" actId="26606"/>
          <ac:spMkLst>
            <pc:docMk/>
            <pc:sldMk cId="522919480" sldId="460"/>
            <ac:spMk id="20" creationId="{411B77A2-BD5C-432D-B52E-C12612C74C17}"/>
          </ac:spMkLst>
        </pc:spChg>
        <pc:spChg chg="del">
          <ac:chgData name="Yao-chien Chen" userId="9e9f84eda89023ab" providerId="LiveId" clId="{4FF25826-A334-44EC-B1EA-FE4C11D3EA1A}" dt="2022-01-30T04:56:28.467" v="184"/>
          <ac:spMkLst>
            <pc:docMk/>
            <pc:sldMk cId="522919480" sldId="460"/>
            <ac:spMk id="21" creationId="{7EF5ECB8-D49C-48FB-A93E-88EB2FFDFD42}"/>
          </ac:spMkLst>
        </pc:spChg>
        <pc:spChg chg="add">
          <ac:chgData name="Yao-chien Chen" userId="9e9f84eda89023ab" providerId="LiveId" clId="{4FF25826-A334-44EC-B1EA-FE4C11D3EA1A}" dt="2022-01-30T04:58:52.629" v="303" actId="26606"/>
          <ac:spMkLst>
            <pc:docMk/>
            <pc:sldMk cId="522919480" sldId="460"/>
            <ac:spMk id="22" creationId="{B5C18694-F55B-41C0-ABF3-C1D971F99ADB}"/>
          </ac:spMkLst>
        </pc:spChg>
        <pc:spChg chg="del">
          <ac:chgData name="Yao-chien Chen" userId="9e9f84eda89023ab" providerId="LiveId" clId="{4FF25826-A334-44EC-B1EA-FE4C11D3EA1A}" dt="2022-01-30T04:56:28.467" v="184"/>
          <ac:spMkLst>
            <pc:docMk/>
            <pc:sldMk cId="522919480" sldId="460"/>
            <ac:spMk id="23" creationId="{411B77A2-BD5C-432D-B52E-C12612C74C17}"/>
          </ac:spMkLst>
        </pc:spChg>
        <pc:spChg chg="del">
          <ac:chgData name="Yao-chien Chen" userId="9e9f84eda89023ab" providerId="LiveId" clId="{4FF25826-A334-44EC-B1EA-FE4C11D3EA1A}" dt="2022-01-30T04:56:28.467" v="184"/>
          <ac:spMkLst>
            <pc:docMk/>
            <pc:sldMk cId="522919480" sldId="460"/>
            <ac:spMk id="25" creationId="{B5C18694-F55B-41C0-ABF3-C1D971F99ADB}"/>
          </ac:spMkLst>
        </pc:spChg>
        <pc:picChg chg="add">
          <ac:chgData name="Yao-chien Chen" userId="9e9f84eda89023ab" providerId="LiveId" clId="{4FF25826-A334-44EC-B1EA-FE4C11D3EA1A}" dt="2022-01-30T04:58:52.629" v="303" actId="26606"/>
          <ac:picMkLst>
            <pc:docMk/>
            <pc:sldMk cId="522919480" sldId="460"/>
            <ac:picMk id="12" creationId="{AC3E6C53-102E-4ACA-BCBB-3CC973B99486}"/>
          </ac:picMkLst>
        </pc:picChg>
        <pc:picChg chg="add">
          <ac:chgData name="Yao-chien Chen" userId="9e9f84eda89023ab" providerId="LiveId" clId="{4FF25826-A334-44EC-B1EA-FE4C11D3EA1A}" dt="2022-01-30T04:58:52.629" v="303" actId="26606"/>
          <ac:picMkLst>
            <pc:docMk/>
            <pc:sldMk cId="522919480" sldId="460"/>
            <ac:picMk id="14" creationId="{17B2B42C-0777-4D6E-9432-535281803A88}"/>
          </ac:picMkLst>
        </pc:picChg>
        <pc:picChg chg="del">
          <ac:chgData name="Yao-chien Chen" userId="9e9f84eda89023ab" providerId="LiveId" clId="{4FF25826-A334-44EC-B1EA-FE4C11D3EA1A}" dt="2022-01-30T04:56:28.467" v="184"/>
          <ac:picMkLst>
            <pc:docMk/>
            <pc:sldMk cId="522919480" sldId="460"/>
            <ac:picMk id="15" creationId="{AC3E6C53-102E-4ACA-BCBB-3CC973B99486}"/>
          </ac:picMkLst>
        </pc:picChg>
        <pc:picChg chg="add">
          <ac:chgData name="Yao-chien Chen" userId="9e9f84eda89023ab" providerId="LiveId" clId="{4FF25826-A334-44EC-B1EA-FE4C11D3EA1A}" dt="2022-01-30T04:58:52.629" v="303" actId="26606"/>
          <ac:picMkLst>
            <pc:docMk/>
            <pc:sldMk cId="522919480" sldId="460"/>
            <ac:picMk id="16" creationId="{EFEAAB60-93E2-4DC6-99AC-939637BCE864}"/>
          </ac:picMkLst>
        </pc:picChg>
        <pc:picChg chg="del">
          <ac:chgData name="Yao-chien Chen" userId="9e9f84eda89023ab" providerId="LiveId" clId="{4FF25826-A334-44EC-B1EA-FE4C11D3EA1A}" dt="2022-01-30T04:56:28.467" v="184"/>
          <ac:picMkLst>
            <pc:docMk/>
            <pc:sldMk cId="522919480" sldId="460"/>
            <ac:picMk id="17" creationId="{17B2B42C-0777-4D6E-9432-535281803A88}"/>
          </ac:picMkLst>
        </pc:picChg>
        <pc:picChg chg="del">
          <ac:chgData name="Yao-chien Chen" userId="9e9f84eda89023ab" providerId="LiveId" clId="{4FF25826-A334-44EC-B1EA-FE4C11D3EA1A}" dt="2022-01-30T04:56:28.467" v="184"/>
          <ac:picMkLst>
            <pc:docMk/>
            <pc:sldMk cId="522919480" sldId="460"/>
            <ac:picMk id="19" creationId="{EFEAAB60-93E2-4DC6-99AC-939637BCE864}"/>
          </ac:picMkLst>
        </pc:picChg>
        <pc:picChg chg="add">
          <ac:chgData name="Yao-chien Chen" userId="9e9f84eda89023ab" providerId="LiveId" clId="{4FF25826-A334-44EC-B1EA-FE4C11D3EA1A}" dt="2022-01-30T04:58:52.629" v="303" actId="26606"/>
          <ac:picMkLst>
            <pc:docMk/>
            <pc:sldMk cId="522919480" sldId="460"/>
            <ac:picMk id="24" creationId="{E3E46CA8-7278-4BA3-AACE-235B5B3B53E0}"/>
          </ac:picMkLst>
        </pc:picChg>
        <pc:picChg chg="del">
          <ac:chgData name="Yao-chien Chen" userId="9e9f84eda89023ab" providerId="LiveId" clId="{4FF25826-A334-44EC-B1EA-FE4C11D3EA1A}" dt="2022-01-30T04:56:28.467" v="184"/>
          <ac:picMkLst>
            <pc:docMk/>
            <pc:sldMk cId="522919480" sldId="460"/>
            <ac:picMk id="26" creationId="{E3E46CA8-7278-4BA3-AACE-235B5B3B53E0}"/>
          </ac:picMkLst>
        </pc:picChg>
      </pc:sldChg>
      <pc:sldChg chg="addSp modSp add mod setBg addAnim">
        <pc:chgData name="Yao-chien Chen" userId="9e9f84eda89023ab" providerId="LiveId" clId="{4FF25826-A334-44EC-B1EA-FE4C11D3EA1A}" dt="2022-01-30T05:08:40.622" v="400" actId="207"/>
        <pc:sldMkLst>
          <pc:docMk/>
          <pc:sldMk cId="484908725" sldId="461"/>
        </pc:sldMkLst>
        <pc:spChg chg="mod">
          <ac:chgData name="Yao-chien Chen" userId="9e9f84eda89023ab" providerId="LiveId" clId="{4FF25826-A334-44EC-B1EA-FE4C11D3EA1A}" dt="2022-01-30T05:07:13.085" v="391" actId="255"/>
          <ac:spMkLst>
            <pc:docMk/>
            <pc:sldMk cId="484908725" sldId="461"/>
            <ac:spMk id="4" creationId="{535D665D-97D4-48A9-B7DF-26B15DF6E4F8}"/>
          </ac:spMkLst>
        </pc:spChg>
        <pc:spChg chg="mod">
          <ac:chgData name="Yao-chien Chen" userId="9e9f84eda89023ab" providerId="LiveId" clId="{4FF25826-A334-44EC-B1EA-FE4C11D3EA1A}" dt="2022-01-30T05:07:04.063" v="390" actId="2711"/>
          <ac:spMkLst>
            <pc:docMk/>
            <pc:sldMk cId="484908725" sldId="461"/>
            <ac:spMk id="5" creationId="{72B00A0A-5BD4-4242-B2A5-1B20C8330201}"/>
          </ac:spMkLst>
        </pc:spChg>
        <pc:spChg chg="mod">
          <ac:chgData name="Yao-chien Chen" userId="9e9f84eda89023ab" providerId="LiveId" clId="{4FF25826-A334-44EC-B1EA-FE4C11D3EA1A}" dt="2022-01-30T05:08:40.622" v="400" actId="207"/>
          <ac:spMkLst>
            <pc:docMk/>
            <pc:sldMk cId="484908725" sldId="461"/>
            <ac:spMk id="7" creationId="{F90775F7-BA33-47B6-9041-52B3BEB93653}"/>
          </ac:spMkLst>
        </pc:spChg>
        <pc:spChg chg="add">
          <ac:chgData name="Yao-chien Chen" userId="9e9f84eda89023ab" providerId="LiveId" clId="{4FF25826-A334-44EC-B1EA-FE4C11D3EA1A}" dt="2022-01-30T04:59:32.315" v="308" actId="26606"/>
          <ac:spMkLst>
            <pc:docMk/>
            <pc:sldMk cId="484908725" sldId="461"/>
            <ac:spMk id="18" creationId="{7EF5ECB8-D49C-48FB-A93E-88EB2FFDFD42}"/>
          </ac:spMkLst>
        </pc:spChg>
        <pc:spChg chg="add">
          <ac:chgData name="Yao-chien Chen" userId="9e9f84eda89023ab" providerId="LiveId" clId="{4FF25826-A334-44EC-B1EA-FE4C11D3EA1A}" dt="2022-01-30T04:59:32.315" v="308" actId="26606"/>
          <ac:spMkLst>
            <pc:docMk/>
            <pc:sldMk cId="484908725" sldId="461"/>
            <ac:spMk id="20" creationId="{411B77A2-BD5C-432D-B52E-C12612C74C17}"/>
          </ac:spMkLst>
        </pc:spChg>
        <pc:spChg chg="add">
          <ac:chgData name="Yao-chien Chen" userId="9e9f84eda89023ab" providerId="LiveId" clId="{4FF25826-A334-44EC-B1EA-FE4C11D3EA1A}" dt="2022-01-30T04:59:32.315" v="308" actId="26606"/>
          <ac:spMkLst>
            <pc:docMk/>
            <pc:sldMk cId="484908725" sldId="461"/>
            <ac:spMk id="22" creationId="{B5C18694-F55B-41C0-ABF3-C1D971F99ADB}"/>
          </ac:spMkLst>
        </pc:spChg>
        <pc:picChg chg="add">
          <ac:chgData name="Yao-chien Chen" userId="9e9f84eda89023ab" providerId="LiveId" clId="{4FF25826-A334-44EC-B1EA-FE4C11D3EA1A}" dt="2022-01-30T04:59:32.315" v="308" actId="26606"/>
          <ac:picMkLst>
            <pc:docMk/>
            <pc:sldMk cId="484908725" sldId="461"/>
            <ac:picMk id="12" creationId="{AC3E6C53-102E-4ACA-BCBB-3CC973B99486}"/>
          </ac:picMkLst>
        </pc:picChg>
        <pc:picChg chg="add">
          <ac:chgData name="Yao-chien Chen" userId="9e9f84eda89023ab" providerId="LiveId" clId="{4FF25826-A334-44EC-B1EA-FE4C11D3EA1A}" dt="2022-01-30T04:59:32.315" v="308" actId="26606"/>
          <ac:picMkLst>
            <pc:docMk/>
            <pc:sldMk cId="484908725" sldId="461"/>
            <ac:picMk id="14" creationId="{17B2B42C-0777-4D6E-9432-535281803A88}"/>
          </ac:picMkLst>
        </pc:picChg>
        <pc:picChg chg="add">
          <ac:chgData name="Yao-chien Chen" userId="9e9f84eda89023ab" providerId="LiveId" clId="{4FF25826-A334-44EC-B1EA-FE4C11D3EA1A}" dt="2022-01-30T04:59:32.315" v="308" actId="26606"/>
          <ac:picMkLst>
            <pc:docMk/>
            <pc:sldMk cId="484908725" sldId="461"/>
            <ac:picMk id="16" creationId="{EFEAAB60-93E2-4DC6-99AC-939637BCE864}"/>
          </ac:picMkLst>
        </pc:picChg>
        <pc:picChg chg="add">
          <ac:chgData name="Yao-chien Chen" userId="9e9f84eda89023ab" providerId="LiveId" clId="{4FF25826-A334-44EC-B1EA-FE4C11D3EA1A}" dt="2022-01-30T04:59:32.315" v="308" actId="26606"/>
          <ac:picMkLst>
            <pc:docMk/>
            <pc:sldMk cId="484908725" sldId="461"/>
            <ac:picMk id="24" creationId="{E3E46CA8-7278-4BA3-AACE-235B5B3B53E0}"/>
          </ac:picMkLst>
        </pc:picChg>
      </pc:sldChg>
      <pc:sldChg chg="addSp delSp modSp add mod setBg delDesignElem">
        <pc:chgData name="Yao-chien Chen" userId="9e9f84eda89023ab" providerId="LiveId" clId="{4FF25826-A334-44EC-B1EA-FE4C11D3EA1A}" dt="2022-01-30T05:08:47.131" v="401" actId="207"/>
        <pc:sldMkLst>
          <pc:docMk/>
          <pc:sldMk cId="2797369023" sldId="462"/>
        </pc:sldMkLst>
        <pc:spChg chg="mod">
          <ac:chgData name="Yao-chien Chen" userId="9e9f84eda89023ab" providerId="LiveId" clId="{4FF25826-A334-44EC-B1EA-FE4C11D3EA1A}" dt="2022-01-30T05:07:35.969" v="394" actId="255"/>
          <ac:spMkLst>
            <pc:docMk/>
            <pc:sldMk cId="2797369023" sldId="462"/>
            <ac:spMk id="4" creationId="{535D665D-97D4-48A9-B7DF-26B15DF6E4F8}"/>
          </ac:spMkLst>
        </pc:spChg>
        <pc:spChg chg="mod">
          <ac:chgData name="Yao-chien Chen" userId="9e9f84eda89023ab" providerId="LiveId" clId="{4FF25826-A334-44EC-B1EA-FE4C11D3EA1A}" dt="2022-01-30T05:07:29.224" v="393" actId="2711"/>
          <ac:spMkLst>
            <pc:docMk/>
            <pc:sldMk cId="2797369023" sldId="462"/>
            <ac:spMk id="5" creationId="{72B00A0A-5BD4-4242-B2A5-1B20C8330201}"/>
          </ac:spMkLst>
        </pc:spChg>
        <pc:spChg chg="mod">
          <ac:chgData name="Yao-chien Chen" userId="9e9f84eda89023ab" providerId="LiveId" clId="{4FF25826-A334-44EC-B1EA-FE4C11D3EA1A}" dt="2022-01-30T05:08:47.131" v="401" actId="207"/>
          <ac:spMkLst>
            <pc:docMk/>
            <pc:sldMk cId="2797369023" sldId="462"/>
            <ac:spMk id="7" creationId="{F90775F7-BA33-47B6-9041-52B3BEB93653}"/>
          </ac:spMkLst>
        </pc:spChg>
        <pc:spChg chg="add">
          <ac:chgData name="Yao-chien Chen" userId="9e9f84eda89023ab" providerId="LiveId" clId="{4FF25826-A334-44EC-B1EA-FE4C11D3EA1A}" dt="2022-01-30T05:01:38.909" v="372" actId="26606"/>
          <ac:spMkLst>
            <pc:docMk/>
            <pc:sldMk cId="2797369023" sldId="462"/>
            <ac:spMk id="13" creationId="{7EF5ECB8-D49C-48FB-A93E-88EB2FFDFD42}"/>
          </ac:spMkLst>
        </pc:spChg>
        <pc:spChg chg="add">
          <ac:chgData name="Yao-chien Chen" userId="9e9f84eda89023ab" providerId="LiveId" clId="{4FF25826-A334-44EC-B1EA-FE4C11D3EA1A}" dt="2022-01-30T05:01:38.909" v="372" actId="26606"/>
          <ac:spMkLst>
            <pc:docMk/>
            <pc:sldMk cId="2797369023" sldId="462"/>
            <ac:spMk id="15" creationId="{411B77A2-BD5C-432D-B52E-C12612C74C17}"/>
          </ac:spMkLst>
        </pc:spChg>
        <pc:spChg chg="add">
          <ac:chgData name="Yao-chien Chen" userId="9e9f84eda89023ab" providerId="LiveId" clId="{4FF25826-A334-44EC-B1EA-FE4C11D3EA1A}" dt="2022-01-30T05:01:38.909" v="372" actId="26606"/>
          <ac:spMkLst>
            <pc:docMk/>
            <pc:sldMk cId="2797369023" sldId="462"/>
            <ac:spMk id="17" creationId="{B5C18694-F55B-41C0-ABF3-C1D971F99ADB}"/>
          </ac:spMkLst>
        </pc:spChg>
        <pc:spChg chg="del">
          <ac:chgData name="Yao-chien Chen" userId="9e9f84eda89023ab" providerId="LiveId" clId="{4FF25826-A334-44EC-B1EA-FE4C11D3EA1A}" dt="2022-01-30T05:00:06.767" v="314"/>
          <ac:spMkLst>
            <pc:docMk/>
            <pc:sldMk cId="2797369023" sldId="462"/>
            <ac:spMk id="18" creationId="{7EF5ECB8-D49C-48FB-A93E-88EB2FFDFD42}"/>
          </ac:spMkLst>
        </pc:spChg>
        <pc:spChg chg="del">
          <ac:chgData name="Yao-chien Chen" userId="9e9f84eda89023ab" providerId="LiveId" clId="{4FF25826-A334-44EC-B1EA-FE4C11D3EA1A}" dt="2022-01-30T05:00:06.767" v="314"/>
          <ac:spMkLst>
            <pc:docMk/>
            <pc:sldMk cId="2797369023" sldId="462"/>
            <ac:spMk id="20" creationId="{411B77A2-BD5C-432D-B52E-C12612C74C17}"/>
          </ac:spMkLst>
        </pc:spChg>
        <pc:spChg chg="del">
          <ac:chgData name="Yao-chien Chen" userId="9e9f84eda89023ab" providerId="LiveId" clId="{4FF25826-A334-44EC-B1EA-FE4C11D3EA1A}" dt="2022-01-30T05:00:06.767" v="314"/>
          <ac:spMkLst>
            <pc:docMk/>
            <pc:sldMk cId="2797369023" sldId="462"/>
            <ac:spMk id="22" creationId="{B5C18694-F55B-41C0-ABF3-C1D971F99ADB}"/>
          </ac:spMkLst>
        </pc:spChg>
        <pc:picChg chg="add">
          <ac:chgData name="Yao-chien Chen" userId="9e9f84eda89023ab" providerId="LiveId" clId="{4FF25826-A334-44EC-B1EA-FE4C11D3EA1A}" dt="2022-01-30T05:01:38.909" v="372" actId="26606"/>
          <ac:picMkLst>
            <pc:docMk/>
            <pc:sldMk cId="2797369023" sldId="462"/>
            <ac:picMk id="9" creationId="{AC3E6C53-102E-4ACA-BCBB-3CC973B99486}"/>
          </ac:picMkLst>
        </pc:picChg>
        <pc:picChg chg="add">
          <ac:chgData name="Yao-chien Chen" userId="9e9f84eda89023ab" providerId="LiveId" clId="{4FF25826-A334-44EC-B1EA-FE4C11D3EA1A}" dt="2022-01-30T05:01:38.909" v="372" actId="26606"/>
          <ac:picMkLst>
            <pc:docMk/>
            <pc:sldMk cId="2797369023" sldId="462"/>
            <ac:picMk id="10" creationId="{17B2B42C-0777-4D6E-9432-535281803A88}"/>
          </ac:picMkLst>
        </pc:picChg>
        <pc:picChg chg="add">
          <ac:chgData name="Yao-chien Chen" userId="9e9f84eda89023ab" providerId="LiveId" clId="{4FF25826-A334-44EC-B1EA-FE4C11D3EA1A}" dt="2022-01-30T05:01:38.909" v="372" actId="26606"/>
          <ac:picMkLst>
            <pc:docMk/>
            <pc:sldMk cId="2797369023" sldId="462"/>
            <ac:picMk id="11" creationId="{EFEAAB60-93E2-4DC6-99AC-939637BCE864}"/>
          </ac:picMkLst>
        </pc:picChg>
        <pc:picChg chg="del">
          <ac:chgData name="Yao-chien Chen" userId="9e9f84eda89023ab" providerId="LiveId" clId="{4FF25826-A334-44EC-B1EA-FE4C11D3EA1A}" dt="2022-01-30T05:00:06.767" v="314"/>
          <ac:picMkLst>
            <pc:docMk/>
            <pc:sldMk cId="2797369023" sldId="462"/>
            <ac:picMk id="12" creationId="{AC3E6C53-102E-4ACA-BCBB-3CC973B99486}"/>
          </ac:picMkLst>
        </pc:picChg>
        <pc:picChg chg="del">
          <ac:chgData name="Yao-chien Chen" userId="9e9f84eda89023ab" providerId="LiveId" clId="{4FF25826-A334-44EC-B1EA-FE4C11D3EA1A}" dt="2022-01-30T05:00:06.767" v="314"/>
          <ac:picMkLst>
            <pc:docMk/>
            <pc:sldMk cId="2797369023" sldId="462"/>
            <ac:picMk id="14" creationId="{17B2B42C-0777-4D6E-9432-535281803A88}"/>
          </ac:picMkLst>
        </pc:picChg>
        <pc:picChg chg="del">
          <ac:chgData name="Yao-chien Chen" userId="9e9f84eda89023ab" providerId="LiveId" clId="{4FF25826-A334-44EC-B1EA-FE4C11D3EA1A}" dt="2022-01-30T05:00:06.767" v="314"/>
          <ac:picMkLst>
            <pc:docMk/>
            <pc:sldMk cId="2797369023" sldId="462"/>
            <ac:picMk id="16" creationId="{EFEAAB60-93E2-4DC6-99AC-939637BCE864}"/>
          </ac:picMkLst>
        </pc:picChg>
        <pc:picChg chg="add">
          <ac:chgData name="Yao-chien Chen" userId="9e9f84eda89023ab" providerId="LiveId" clId="{4FF25826-A334-44EC-B1EA-FE4C11D3EA1A}" dt="2022-01-30T05:01:38.909" v="372" actId="26606"/>
          <ac:picMkLst>
            <pc:docMk/>
            <pc:sldMk cId="2797369023" sldId="462"/>
            <ac:picMk id="19" creationId="{E3E46CA8-7278-4BA3-AACE-235B5B3B53E0}"/>
          </ac:picMkLst>
        </pc:picChg>
        <pc:picChg chg="del">
          <ac:chgData name="Yao-chien Chen" userId="9e9f84eda89023ab" providerId="LiveId" clId="{4FF25826-A334-44EC-B1EA-FE4C11D3EA1A}" dt="2022-01-30T05:00:06.767" v="314"/>
          <ac:picMkLst>
            <pc:docMk/>
            <pc:sldMk cId="2797369023" sldId="462"/>
            <ac:picMk id="24" creationId="{E3E46CA8-7278-4BA3-AACE-235B5B3B53E0}"/>
          </ac:picMkLst>
        </pc:picChg>
      </pc:sldChg>
      <pc:sldChg chg="addSp delSp modSp add mod setBg modClrScheme addAnim delDesignElem chgLayout">
        <pc:chgData name="Yao-chien Chen" userId="9e9f84eda89023ab" providerId="LiveId" clId="{4FF25826-A334-44EC-B1EA-FE4C11D3EA1A}" dt="2022-01-30T05:08:53.455" v="402" actId="207"/>
        <pc:sldMkLst>
          <pc:docMk/>
          <pc:sldMk cId="1139851954" sldId="463"/>
        </pc:sldMkLst>
        <pc:spChg chg="del">
          <ac:chgData name="Yao-chien Chen" userId="9e9f84eda89023ab" providerId="LiveId" clId="{4FF25826-A334-44EC-B1EA-FE4C11D3EA1A}" dt="2022-01-30T05:01:13.569" v="363" actId="700"/>
          <ac:spMkLst>
            <pc:docMk/>
            <pc:sldMk cId="1139851954" sldId="463"/>
            <ac:spMk id="3" creationId="{83A0D054-8A28-43CC-869C-D4AF5969D7CB}"/>
          </ac:spMkLst>
        </pc:spChg>
        <pc:spChg chg="mod ord">
          <ac:chgData name="Yao-chien Chen" userId="9e9f84eda89023ab" providerId="LiveId" clId="{4FF25826-A334-44EC-B1EA-FE4C11D3EA1A}" dt="2022-01-30T05:07:54.844" v="397" actId="255"/>
          <ac:spMkLst>
            <pc:docMk/>
            <pc:sldMk cId="1139851954" sldId="463"/>
            <ac:spMk id="4" creationId="{535D665D-97D4-48A9-B7DF-26B15DF6E4F8}"/>
          </ac:spMkLst>
        </pc:spChg>
        <pc:spChg chg="mod ord">
          <ac:chgData name="Yao-chien Chen" userId="9e9f84eda89023ab" providerId="LiveId" clId="{4FF25826-A334-44EC-B1EA-FE4C11D3EA1A}" dt="2022-01-30T05:07:48.021" v="396" actId="2711"/>
          <ac:spMkLst>
            <pc:docMk/>
            <pc:sldMk cId="1139851954" sldId="463"/>
            <ac:spMk id="5" creationId="{72B00A0A-5BD4-4242-B2A5-1B20C8330201}"/>
          </ac:spMkLst>
        </pc:spChg>
        <pc:spChg chg="mod ord">
          <ac:chgData name="Yao-chien Chen" userId="9e9f84eda89023ab" providerId="LiveId" clId="{4FF25826-A334-44EC-B1EA-FE4C11D3EA1A}" dt="2022-01-30T05:01:15.655" v="367" actId="26606"/>
          <ac:spMkLst>
            <pc:docMk/>
            <pc:sldMk cId="1139851954" sldId="463"/>
            <ac:spMk id="6" creationId="{1C5F698F-7019-4466-9039-EECA22F7E48E}"/>
          </ac:spMkLst>
        </pc:spChg>
        <pc:spChg chg="mod ord">
          <ac:chgData name="Yao-chien Chen" userId="9e9f84eda89023ab" providerId="LiveId" clId="{4FF25826-A334-44EC-B1EA-FE4C11D3EA1A}" dt="2022-01-30T05:08:53.455" v="402" actId="207"/>
          <ac:spMkLst>
            <pc:docMk/>
            <pc:sldMk cId="1139851954" sldId="463"/>
            <ac:spMk id="7" creationId="{F90775F7-BA33-47B6-9041-52B3BEB93653}"/>
          </ac:spMkLst>
        </pc:spChg>
        <pc:spChg chg="del">
          <ac:chgData name="Yao-chien Chen" userId="9e9f84eda89023ab" providerId="LiveId" clId="{4FF25826-A334-44EC-B1EA-FE4C11D3EA1A}" dt="2022-01-30T05:01:09.766" v="361"/>
          <ac:spMkLst>
            <pc:docMk/>
            <pc:sldMk cId="1139851954" sldId="463"/>
            <ac:spMk id="9" creationId="{3657DE79-27F8-4881-BE3B-5321D1801425}"/>
          </ac:spMkLst>
        </pc:spChg>
        <pc:spChg chg="del">
          <ac:chgData name="Yao-chien Chen" userId="9e9f84eda89023ab" providerId="LiveId" clId="{4FF25826-A334-44EC-B1EA-FE4C11D3EA1A}" dt="2022-01-30T05:01:09.766" v="361"/>
          <ac:spMkLst>
            <pc:docMk/>
            <pc:sldMk cId="1139851954" sldId="463"/>
            <ac:spMk id="12" creationId="{09646535-AEF6-4883-A4F9-EEC1F8B4319E}"/>
          </ac:spMkLst>
        </pc:spChg>
        <pc:spChg chg="del">
          <ac:chgData name="Yao-chien Chen" userId="9e9f84eda89023ab" providerId="LiveId" clId="{4FF25826-A334-44EC-B1EA-FE4C11D3EA1A}" dt="2022-01-30T05:01:09.766" v="361"/>
          <ac:spMkLst>
            <pc:docMk/>
            <pc:sldMk cId="1139851954" sldId="463"/>
            <ac:spMk id="14" creationId="{DB7EFF05-A8DA-4B3E-9C21-7A04283D4852}"/>
          </ac:spMkLst>
        </pc:spChg>
        <pc:spChg chg="del">
          <ac:chgData name="Yao-chien Chen" userId="9e9f84eda89023ab" providerId="LiveId" clId="{4FF25826-A334-44EC-B1EA-FE4C11D3EA1A}" dt="2022-01-30T05:01:09.766" v="361"/>
          <ac:spMkLst>
            <pc:docMk/>
            <pc:sldMk cId="1139851954" sldId="463"/>
            <ac:spMk id="16" creationId="{44CA1620-2C02-4B4E-97C8-06FCE85EEB0E}"/>
          </ac:spMkLst>
        </pc:spChg>
        <pc:spChg chg="add">
          <ac:chgData name="Yao-chien Chen" userId="9e9f84eda89023ab" providerId="LiveId" clId="{4FF25826-A334-44EC-B1EA-FE4C11D3EA1A}" dt="2022-01-30T05:01:15.655" v="367" actId="26606"/>
          <ac:spMkLst>
            <pc:docMk/>
            <pc:sldMk cId="1139851954" sldId="463"/>
            <ac:spMk id="18" creationId="{7EF5ECB8-D49C-48FB-A93E-88EB2FFDFD42}"/>
          </ac:spMkLst>
        </pc:spChg>
        <pc:spChg chg="add">
          <ac:chgData name="Yao-chien Chen" userId="9e9f84eda89023ab" providerId="LiveId" clId="{4FF25826-A334-44EC-B1EA-FE4C11D3EA1A}" dt="2022-01-30T05:01:15.655" v="367" actId="26606"/>
          <ac:spMkLst>
            <pc:docMk/>
            <pc:sldMk cId="1139851954" sldId="463"/>
            <ac:spMk id="20" creationId="{411B77A2-BD5C-432D-B52E-C12612C74C17}"/>
          </ac:spMkLst>
        </pc:spChg>
        <pc:spChg chg="add">
          <ac:chgData name="Yao-chien Chen" userId="9e9f84eda89023ab" providerId="LiveId" clId="{4FF25826-A334-44EC-B1EA-FE4C11D3EA1A}" dt="2022-01-30T05:01:15.655" v="367" actId="26606"/>
          <ac:spMkLst>
            <pc:docMk/>
            <pc:sldMk cId="1139851954" sldId="463"/>
            <ac:spMk id="22" creationId="{B5C18694-F55B-41C0-ABF3-C1D971F99ADB}"/>
          </ac:spMkLst>
        </pc:spChg>
        <pc:spChg chg="del">
          <ac:chgData name="Yao-chien Chen" userId="9e9f84eda89023ab" providerId="LiveId" clId="{4FF25826-A334-44EC-B1EA-FE4C11D3EA1A}" dt="2022-01-30T05:01:09.766" v="361"/>
          <ac:spMkLst>
            <pc:docMk/>
            <pc:sldMk cId="1139851954" sldId="463"/>
            <ac:spMk id="28" creationId="{085AB271-571D-4C19-9FCC-C760834A8937}"/>
          </ac:spMkLst>
        </pc:spChg>
        <pc:grpChg chg="del">
          <ac:chgData name="Yao-chien Chen" userId="9e9f84eda89023ab" providerId="LiveId" clId="{4FF25826-A334-44EC-B1EA-FE4C11D3EA1A}" dt="2022-01-30T05:01:09.766" v="361"/>
          <ac:grpSpMkLst>
            <pc:docMk/>
            <pc:sldMk cId="1139851954" sldId="463"/>
            <ac:grpSpMk id="17" creationId="{DB733608-1322-485D-B942-B827E6997F08}"/>
          </ac:grpSpMkLst>
        </pc:grpChg>
        <pc:picChg chg="add">
          <ac:chgData name="Yao-chien Chen" userId="9e9f84eda89023ab" providerId="LiveId" clId="{4FF25826-A334-44EC-B1EA-FE4C11D3EA1A}" dt="2022-01-30T05:01:15.655" v="367" actId="26606"/>
          <ac:picMkLst>
            <pc:docMk/>
            <pc:sldMk cId="1139851954" sldId="463"/>
            <ac:picMk id="10" creationId="{AC3E6C53-102E-4ACA-BCBB-3CC973B99486}"/>
          </ac:picMkLst>
        </pc:picChg>
        <pc:picChg chg="add">
          <ac:chgData name="Yao-chien Chen" userId="9e9f84eda89023ab" providerId="LiveId" clId="{4FF25826-A334-44EC-B1EA-FE4C11D3EA1A}" dt="2022-01-30T05:01:15.655" v="367" actId="26606"/>
          <ac:picMkLst>
            <pc:docMk/>
            <pc:sldMk cId="1139851954" sldId="463"/>
            <ac:picMk id="11" creationId="{17B2B42C-0777-4D6E-9432-535281803A88}"/>
          </ac:picMkLst>
        </pc:picChg>
        <pc:picChg chg="add">
          <ac:chgData name="Yao-chien Chen" userId="9e9f84eda89023ab" providerId="LiveId" clId="{4FF25826-A334-44EC-B1EA-FE4C11D3EA1A}" dt="2022-01-30T05:01:15.655" v="367" actId="26606"/>
          <ac:picMkLst>
            <pc:docMk/>
            <pc:sldMk cId="1139851954" sldId="463"/>
            <ac:picMk id="13" creationId="{EFEAAB60-93E2-4DC6-99AC-939637BCE864}"/>
          </ac:picMkLst>
        </pc:picChg>
        <pc:picChg chg="add">
          <ac:chgData name="Yao-chien Chen" userId="9e9f84eda89023ab" providerId="LiveId" clId="{4FF25826-A334-44EC-B1EA-FE4C11D3EA1A}" dt="2022-01-30T05:01:15.655" v="367" actId="26606"/>
          <ac:picMkLst>
            <pc:docMk/>
            <pc:sldMk cId="1139851954" sldId="463"/>
            <ac:picMk id="24" creationId="{E3E46CA8-7278-4BA3-AACE-235B5B3B53E0}"/>
          </ac:picMkLst>
        </pc:picChg>
      </pc:sldChg>
      <pc:sldChg chg="delSp modSp add mod setBg modClrScheme delDesignElem chgLayout">
        <pc:chgData name="Yao-chien Chen" userId="9e9f84eda89023ab" providerId="LiveId" clId="{4FF25826-A334-44EC-B1EA-FE4C11D3EA1A}" dt="2022-01-30T11:34:57.791" v="1020" actId="20577"/>
        <pc:sldMkLst>
          <pc:docMk/>
          <pc:sldMk cId="2716280056" sldId="464"/>
        </pc:sldMkLst>
        <pc:spChg chg="mod ord">
          <ac:chgData name="Yao-chien Chen" userId="9e9f84eda89023ab" providerId="LiveId" clId="{4FF25826-A334-44EC-B1EA-FE4C11D3EA1A}" dt="2022-01-30T05:11:35.655" v="426" actId="1076"/>
          <ac:spMkLst>
            <pc:docMk/>
            <pc:sldMk cId="2716280056" sldId="464"/>
            <ac:spMk id="2" creationId="{873F07FB-98DA-4410-83EA-42CE89BDE966}"/>
          </ac:spMkLst>
        </pc:spChg>
        <pc:spChg chg="mod ord">
          <ac:chgData name="Yao-chien Chen" userId="9e9f84eda89023ab" providerId="LiveId" clId="{4FF25826-A334-44EC-B1EA-FE4C11D3EA1A}" dt="2022-01-30T05:12:05.854" v="429" actId="1076"/>
          <ac:spMkLst>
            <pc:docMk/>
            <pc:sldMk cId="2716280056" sldId="464"/>
            <ac:spMk id="4" creationId="{535D665D-97D4-48A9-B7DF-26B15DF6E4F8}"/>
          </ac:spMkLst>
        </pc:spChg>
        <pc:spChg chg="mod ord">
          <ac:chgData name="Yao-chien Chen" userId="9e9f84eda89023ab" providerId="LiveId" clId="{4FF25826-A334-44EC-B1EA-FE4C11D3EA1A}" dt="2022-01-30T05:12:11.685" v="430" actId="1076"/>
          <ac:spMkLst>
            <pc:docMk/>
            <pc:sldMk cId="2716280056" sldId="464"/>
            <ac:spMk id="5" creationId="{72B00A0A-5BD4-4242-B2A5-1B20C8330201}"/>
          </ac:spMkLst>
        </pc:spChg>
        <pc:spChg chg="mod ord">
          <ac:chgData name="Yao-chien Chen" userId="9e9f84eda89023ab" providerId="LiveId" clId="{4FF25826-A334-44EC-B1EA-FE4C11D3EA1A}" dt="2022-01-30T05:09:35.933" v="407" actId="27636"/>
          <ac:spMkLst>
            <pc:docMk/>
            <pc:sldMk cId="2716280056" sldId="464"/>
            <ac:spMk id="6" creationId="{1C5F698F-7019-4466-9039-EECA22F7E48E}"/>
          </ac:spMkLst>
        </pc:spChg>
        <pc:spChg chg="del">
          <ac:chgData name="Yao-chien Chen" userId="9e9f84eda89023ab" providerId="LiveId" clId="{4FF25826-A334-44EC-B1EA-FE4C11D3EA1A}" dt="2022-01-30T05:09:29.153" v="404"/>
          <ac:spMkLst>
            <pc:docMk/>
            <pc:sldMk cId="2716280056" sldId="464"/>
            <ac:spMk id="21" creationId="{308119F7-B84E-4EBF-919F-A9B0F6D92473}"/>
          </ac:spMkLst>
        </pc:spChg>
        <pc:spChg chg="del">
          <ac:chgData name="Yao-chien Chen" userId="9e9f84eda89023ab" providerId="LiveId" clId="{4FF25826-A334-44EC-B1EA-FE4C11D3EA1A}" dt="2022-01-30T05:09:29.153" v="404"/>
          <ac:spMkLst>
            <pc:docMk/>
            <pc:sldMk cId="2716280056" sldId="464"/>
            <ac:spMk id="22" creationId="{DAA17479-17CB-402A-8689-750C6F38584C}"/>
          </ac:spMkLst>
        </pc:spChg>
        <pc:spChg chg="del">
          <ac:chgData name="Yao-chien Chen" userId="9e9f84eda89023ab" providerId="LiveId" clId="{4FF25826-A334-44EC-B1EA-FE4C11D3EA1A}" dt="2022-01-30T05:09:29.153" v="404"/>
          <ac:spMkLst>
            <pc:docMk/>
            <pc:sldMk cId="2716280056" sldId="464"/>
            <ac:spMk id="23" creationId="{F534AA72-89BF-4BB0-B339-DEB9FC7F1BF2}"/>
          </ac:spMkLst>
        </pc:spChg>
        <pc:graphicFrameChg chg="mod ord modGraphic">
          <ac:chgData name="Yao-chien Chen" userId="9e9f84eda89023ab" providerId="LiveId" clId="{4FF25826-A334-44EC-B1EA-FE4C11D3EA1A}" dt="2022-01-30T11:34:57.791" v="1020" actId="20577"/>
          <ac:graphicFrameMkLst>
            <pc:docMk/>
            <pc:sldMk cId="2716280056" sldId="464"/>
            <ac:graphicFrameMk id="8" creationId="{DF9E10B5-9118-417A-800F-49E462A2C6F8}"/>
          </ac:graphicFrameMkLst>
        </pc:graphicFrameChg>
      </pc:sldChg>
      <pc:sldChg chg="modSp add del mod">
        <pc:chgData name="Yao-chien Chen" userId="9e9f84eda89023ab" providerId="LiveId" clId="{4FF25826-A334-44EC-B1EA-FE4C11D3EA1A}" dt="2022-01-30T11:46:50.176" v="1028" actId="2696"/>
        <pc:sldMkLst>
          <pc:docMk/>
          <pc:sldMk cId="2025935537" sldId="465"/>
        </pc:sldMkLst>
        <pc:spChg chg="mod">
          <ac:chgData name="Yao-chien Chen" userId="9e9f84eda89023ab" providerId="LiveId" clId="{4FF25826-A334-44EC-B1EA-FE4C11D3EA1A}" dt="2022-01-30T08:09:09.593" v="511" actId="403"/>
          <ac:spMkLst>
            <pc:docMk/>
            <pc:sldMk cId="2025935537" sldId="465"/>
            <ac:spMk id="3" creationId="{9A633801-ACCE-4DBC-AD84-523CDCC7E46F}"/>
          </ac:spMkLst>
        </pc:spChg>
      </pc:sldChg>
      <pc:sldChg chg="modSp add mod">
        <pc:chgData name="Yao-chien Chen" userId="9e9f84eda89023ab" providerId="LiveId" clId="{4FF25826-A334-44EC-B1EA-FE4C11D3EA1A}" dt="2022-01-30T10:15:42.776" v="919" actId="20577"/>
        <pc:sldMkLst>
          <pc:docMk/>
          <pc:sldMk cId="1043128863" sldId="466"/>
        </pc:sldMkLst>
        <pc:spChg chg="mod">
          <ac:chgData name="Yao-chien Chen" userId="9e9f84eda89023ab" providerId="LiveId" clId="{4FF25826-A334-44EC-B1EA-FE4C11D3EA1A}" dt="2022-01-30T08:34:21.722" v="596" actId="20577"/>
          <ac:spMkLst>
            <pc:docMk/>
            <pc:sldMk cId="1043128863" sldId="466"/>
            <ac:spMk id="2" creationId="{873F07FB-98DA-4410-83EA-42CE89BDE966}"/>
          </ac:spMkLst>
        </pc:spChg>
        <pc:graphicFrameChg chg="mod modGraphic">
          <ac:chgData name="Yao-chien Chen" userId="9e9f84eda89023ab" providerId="LiveId" clId="{4FF25826-A334-44EC-B1EA-FE4C11D3EA1A}" dt="2022-01-30T10:15:42.776" v="919" actId="20577"/>
          <ac:graphicFrameMkLst>
            <pc:docMk/>
            <pc:sldMk cId="1043128863" sldId="466"/>
            <ac:graphicFrameMk id="8" creationId="{DF9E10B5-9118-417A-800F-49E462A2C6F8}"/>
          </ac:graphicFrameMkLst>
        </pc:graphicFrameChg>
      </pc:sldChg>
      <pc:sldChg chg="modSp add mod">
        <pc:chgData name="Yao-chien Chen" userId="9e9f84eda89023ab" providerId="LiveId" clId="{4FF25826-A334-44EC-B1EA-FE4C11D3EA1A}" dt="2022-01-30T10:17:26.411" v="924" actId="6549"/>
        <pc:sldMkLst>
          <pc:docMk/>
          <pc:sldMk cId="1802663958" sldId="467"/>
        </pc:sldMkLst>
        <pc:spChg chg="mod">
          <ac:chgData name="Yao-chien Chen" userId="9e9f84eda89023ab" providerId="LiveId" clId="{4FF25826-A334-44EC-B1EA-FE4C11D3EA1A}" dt="2022-01-30T10:17:26.411" v="924" actId="6549"/>
          <ac:spMkLst>
            <pc:docMk/>
            <pc:sldMk cId="1802663958" sldId="467"/>
            <ac:spMk id="3" creationId="{9A633801-ACCE-4DBC-AD84-523CDCC7E46F}"/>
          </ac:spMkLst>
        </pc:spChg>
      </pc:sldChg>
      <pc:sldChg chg="modSp add del mod chgLayout">
        <pc:chgData name="Yao-chien Chen" userId="9e9f84eda89023ab" providerId="LiveId" clId="{4FF25826-A334-44EC-B1EA-FE4C11D3EA1A}" dt="2022-01-30T09:28:02.434" v="616" actId="2696"/>
        <pc:sldMkLst>
          <pc:docMk/>
          <pc:sldMk cId="3043682595" sldId="467"/>
        </pc:sldMkLst>
        <pc:spChg chg="mod ord">
          <ac:chgData name="Yao-chien Chen" userId="9e9f84eda89023ab" providerId="LiveId" clId="{4FF25826-A334-44EC-B1EA-FE4C11D3EA1A}" dt="2022-01-30T09:24:41.200" v="599" actId="700"/>
          <ac:spMkLst>
            <pc:docMk/>
            <pc:sldMk cId="3043682595" sldId="467"/>
            <ac:spMk id="2" creationId="{78126242-51CF-42CD-90F2-9705D2994747}"/>
          </ac:spMkLst>
        </pc:spChg>
        <pc:spChg chg="mod ord">
          <ac:chgData name="Yao-chien Chen" userId="9e9f84eda89023ab" providerId="LiveId" clId="{4FF25826-A334-44EC-B1EA-FE4C11D3EA1A}" dt="2022-01-30T09:27:56.630" v="615" actId="6549"/>
          <ac:spMkLst>
            <pc:docMk/>
            <pc:sldMk cId="3043682595" sldId="467"/>
            <ac:spMk id="3" creationId="{9A633801-ACCE-4DBC-AD84-523CDCC7E46F}"/>
          </ac:spMkLst>
        </pc:spChg>
        <pc:spChg chg="mod ord">
          <ac:chgData name="Yao-chien Chen" userId="9e9f84eda89023ab" providerId="LiveId" clId="{4FF25826-A334-44EC-B1EA-FE4C11D3EA1A}" dt="2022-01-30T09:27:14.939" v="613" actId="700"/>
          <ac:spMkLst>
            <pc:docMk/>
            <pc:sldMk cId="3043682595" sldId="467"/>
            <ac:spMk id="4" creationId="{535D665D-97D4-48A9-B7DF-26B15DF6E4F8}"/>
          </ac:spMkLst>
        </pc:spChg>
        <pc:spChg chg="mod ord">
          <ac:chgData name="Yao-chien Chen" userId="9e9f84eda89023ab" providerId="LiveId" clId="{4FF25826-A334-44EC-B1EA-FE4C11D3EA1A}" dt="2022-01-30T09:27:14.939" v="613" actId="700"/>
          <ac:spMkLst>
            <pc:docMk/>
            <pc:sldMk cId="3043682595" sldId="467"/>
            <ac:spMk id="5" creationId="{72B00A0A-5BD4-4242-B2A5-1B20C8330201}"/>
          </ac:spMkLst>
        </pc:spChg>
      </pc:sldChg>
      <pc:sldChg chg="modSp add del mod">
        <pc:chgData name="Yao-chien Chen" userId="9e9f84eda89023ab" providerId="LiveId" clId="{4FF25826-A334-44EC-B1EA-FE4C11D3EA1A}" dt="2022-01-30T10:18:55.944" v="935" actId="2696"/>
        <pc:sldMkLst>
          <pc:docMk/>
          <pc:sldMk cId="1691807703" sldId="468"/>
        </pc:sldMkLst>
        <pc:spChg chg="mod">
          <ac:chgData name="Yao-chien Chen" userId="9e9f84eda89023ab" providerId="LiveId" clId="{4FF25826-A334-44EC-B1EA-FE4C11D3EA1A}" dt="2022-01-30T09:29:25.510" v="623" actId="6549"/>
          <ac:spMkLst>
            <pc:docMk/>
            <pc:sldMk cId="1691807703" sldId="468"/>
            <ac:spMk id="3" creationId="{9A633801-ACCE-4DBC-AD84-523CDCC7E46F}"/>
          </ac:spMkLst>
        </pc:spChg>
      </pc:sldChg>
      <pc:sldChg chg="modSp add mod">
        <pc:chgData name="Yao-chien Chen" userId="9e9f84eda89023ab" providerId="LiveId" clId="{4FF25826-A334-44EC-B1EA-FE4C11D3EA1A}" dt="2022-01-30T10:26:24.779" v="939" actId="6549"/>
        <pc:sldMkLst>
          <pc:docMk/>
          <pc:sldMk cId="281493778" sldId="469"/>
        </pc:sldMkLst>
        <pc:spChg chg="mod">
          <ac:chgData name="Yao-chien Chen" userId="9e9f84eda89023ab" providerId="LiveId" clId="{4FF25826-A334-44EC-B1EA-FE4C11D3EA1A}" dt="2022-01-30T10:26:24.779" v="939" actId="6549"/>
          <ac:spMkLst>
            <pc:docMk/>
            <pc:sldMk cId="281493778" sldId="469"/>
            <ac:spMk id="3" creationId="{9A633801-ACCE-4DBC-AD84-523CDCC7E46F}"/>
          </ac:spMkLst>
        </pc:spChg>
      </pc:sldChg>
      <pc:sldChg chg="modSp add mod">
        <pc:chgData name="Yao-chien Chen" userId="9e9f84eda89023ab" providerId="LiveId" clId="{4FF25826-A334-44EC-B1EA-FE4C11D3EA1A}" dt="2022-01-30T11:33:01.706" v="963" actId="2711"/>
        <pc:sldMkLst>
          <pc:docMk/>
          <pc:sldMk cId="1414500055" sldId="470"/>
        </pc:sldMkLst>
        <pc:spChg chg="mod">
          <ac:chgData name="Yao-chien Chen" userId="9e9f84eda89023ab" providerId="LiveId" clId="{4FF25826-A334-44EC-B1EA-FE4C11D3EA1A}" dt="2022-01-30T11:33:01.706" v="963" actId="2711"/>
          <ac:spMkLst>
            <pc:docMk/>
            <pc:sldMk cId="1414500055" sldId="470"/>
            <ac:spMk id="3" creationId="{9A633801-ACCE-4DBC-AD84-523CDCC7E46F}"/>
          </ac:spMkLst>
        </pc:spChg>
      </pc:sldChg>
      <pc:sldChg chg="new del">
        <pc:chgData name="Yao-chien Chen" userId="9e9f84eda89023ab" providerId="LiveId" clId="{4FF25826-A334-44EC-B1EA-FE4C11D3EA1A}" dt="2022-01-30T09:32:54.895" v="633" actId="2696"/>
        <pc:sldMkLst>
          <pc:docMk/>
          <pc:sldMk cId="1760149698" sldId="470"/>
        </pc:sldMkLst>
      </pc:sldChg>
      <pc:sldChg chg="modSp add mod">
        <pc:chgData name="Yao-chien Chen" userId="9e9f84eda89023ab" providerId="LiveId" clId="{4FF25826-A334-44EC-B1EA-FE4C11D3EA1A}" dt="2022-01-30T09:36:39.676" v="660" actId="1076"/>
        <pc:sldMkLst>
          <pc:docMk/>
          <pc:sldMk cId="1333732978" sldId="471"/>
        </pc:sldMkLst>
        <pc:spChg chg="mod">
          <ac:chgData name="Yao-chien Chen" userId="9e9f84eda89023ab" providerId="LiveId" clId="{4FF25826-A334-44EC-B1EA-FE4C11D3EA1A}" dt="2022-01-30T09:36:39.676" v="660" actId="1076"/>
          <ac:spMkLst>
            <pc:docMk/>
            <pc:sldMk cId="1333732978" sldId="471"/>
            <ac:spMk id="3" creationId="{9A633801-ACCE-4DBC-AD84-523CDCC7E46F}"/>
          </ac:spMkLst>
        </pc:spChg>
      </pc:sldChg>
      <pc:sldChg chg="modSp add mod">
        <pc:chgData name="Yao-chien Chen" userId="9e9f84eda89023ab" providerId="LiveId" clId="{4FF25826-A334-44EC-B1EA-FE4C11D3EA1A}" dt="2022-01-30T11:33:47.357" v="964" actId="403"/>
        <pc:sldMkLst>
          <pc:docMk/>
          <pc:sldMk cId="389865704" sldId="472"/>
        </pc:sldMkLst>
        <pc:spChg chg="mod">
          <ac:chgData name="Yao-chien Chen" userId="9e9f84eda89023ab" providerId="LiveId" clId="{4FF25826-A334-44EC-B1EA-FE4C11D3EA1A}" dt="2022-01-30T11:33:47.357" v="964" actId="403"/>
          <ac:spMkLst>
            <pc:docMk/>
            <pc:sldMk cId="389865704" sldId="472"/>
            <ac:spMk id="3" creationId="{9A633801-ACCE-4DBC-AD84-523CDCC7E46F}"/>
          </ac:spMkLst>
        </pc:spChg>
      </pc:sldChg>
      <pc:sldChg chg="modSp add del mod">
        <pc:chgData name="Yao-chien Chen" userId="9e9f84eda89023ab" providerId="LiveId" clId="{4FF25826-A334-44EC-B1EA-FE4C11D3EA1A}" dt="2022-01-30T09:44:37.781" v="726" actId="2696"/>
        <pc:sldMkLst>
          <pc:docMk/>
          <pc:sldMk cId="265137044" sldId="473"/>
        </pc:sldMkLst>
        <pc:spChg chg="mod">
          <ac:chgData name="Yao-chien Chen" userId="9e9f84eda89023ab" providerId="LiveId" clId="{4FF25826-A334-44EC-B1EA-FE4C11D3EA1A}" dt="2022-01-30T09:44:18.507" v="724" actId="948"/>
          <ac:spMkLst>
            <pc:docMk/>
            <pc:sldMk cId="265137044" sldId="473"/>
            <ac:spMk id="3" creationId="{9A633801-ACCE-4DBC-AD84-523CDCC7E46F}"/>
          </ac:spMkLst>
        </pc:spChg>
      </pc:sldChg>
      <pc:sldChg chg="modSp add mod">
        <pc:chgData name="Yao-chien Chen" userId="9e9f84eda89023ab" providerId="LiveId" clId="{4FF25826-A334-44EC-B1EA-FE4C11D3EA1A}" dt="2022-01-30T11:28:23.009" v="961" actId="20577"/>
        <pc:sldMkLst>
          <pc:docMk/>
          <pc:sldMk cId="3482760627" sldId="474"/>
        </pc:sldMkLst>
        <pc:spChg chg="mod">
          <ac:chgData name="Yao-chien Chen" userId="9e9f84eda89023ab" providerId="LiveId" clId="{4FF25826-A334-44EC-B1EA-FE4C11D3EA1A}" dt="2022-01-30T11:28:23.009" v="961" actId="20577"/>
          <ac:spMkLst>
            <pc:docMk/>
            <pc:sldMk cId="3482760627" sldId="474"/>
            <ac:spMk id="3" creationId="{9A633801-ACCE-4DBC-AD84-523CDCC7E46F}"/>
          </ac:spMkLst>
        </pc:spChg>
      </pc:sldChg>
      <pc:sldChg chg="modSp add mod">
        <pc:chgData name="Yao-chien Chen" userId="9e9f84eda89023ab" providerId="LiveId" clId="{4FF25826-A334-44EC-B1EA-FE4C11D3EA1A}" dt="2022-01-30T10:18:26.731" v="934" actId="27636"/>
        <pc:sldMkLst>
          <pc:docMk/>
          <pc:sldMk cId="1412674252" sldId="475"/>
        </pc:sldMkLst>
        <pc:spChg chg="mod">
          <ac:chgData name="Yao-chien Chen" userId="9e9f84eda89023ab" providerId="LiveId" clId="{4FF25826-A334-44EC-B1EA-FE4C11D3EA1A}" dt="2022-01-30T10:18:26.731" v="934" actId="27636"/>
          <ac:spMkLst>
            <pc:docMk/>
            <pc:sldMk cId="1412674252" sldId="475"/>
            <ac:spMk id="3" creationId="{9A633801-ACCE-4DBC-AD84-523CDCC7E46F}"/>
          </ac:spMkLst>
        </pc:spChg>
      </pc:sldChg>
      <pc:sldChg chg="modSp add mod">
        <pc:chgData name="Yao-chien Chen" userId="9e9f84eda89023ab" providerId="LiveId" clId="{4FF25826-A334-44EC-B1EA-FE4C11D3EA1A}" dt="2022-01-30T10:27:20.465" v="945" actId="403"/>
        <pc:sldMkLst>
          <pc:docMk/>
          <pc:sldMk cId="1979528522" sldId="476"/>
        </pc:sldMkLst>
        <pc:spChg chg="mod">
          <ac:chgData name="Yao-chien Chen" userId="9e9f84eda89023ab" providerId="LiveId" clId="{4FF25826-A334-44EC-B1EA-FE4C11D3EA1A}" dt="2022-01-30T10:27:20.465" v="945" actId="403"/>
          <ac:spMkLst>
            <pc:docMk/>
            <pc:sldMk cId="1979528522" sldId="476"/>
            <ac:spMk id="3" creationId="{9A633801-ACCE-4DBC-AD84-523CDCC7E46F}"/>
          </ac:spMkLst>
        </pc:spChg>
      </pc:sldChg>
      <pc:sldChg chg="modSp add mod">
        <pc:chgData name="Yao-chien Chen" userId="9e9f84eda89023ab" providerId="LiveId" clId="{4FF25826-A334-44EC-B1EA-FE4C11D3EA1A}" dt="2022-01-30T11:27:16.988" v="952" actId="20577"/>
        <pc:sldMkLst>
          <pc:docMk/>
          <pc:sldMk cId="1575692268" sldId="477"/>
        </pc:sldMkLst>
        <pc:spChg chg="mod">
          <ac:chgData name="Yao-chien Chen" userId="9e9f84eda89023ab" providerId="LiveId" clId="{4FF25826-A334-44EC-B1EA-FE4C11D3EA1A}" dt="2022-01-30T11:27:16.988" v="952" actId="20577"/>
          <ac:spMkLst>
            <pc:docMk/>
            <pc:sldMk cId="1575692268" sldId="477"/>
            <ac:spMk id="3" creationId="{9A633801-ACCE-4DBC-AD84-523CDCC7E46F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3E9DE6-7368-42DC-A016-A45A3C90D398}" type="doc">
      <dgm:prSet loTypeId="urn:microsoft.com/office/officeart/2008/layout/LinedList" loCatId="list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B1BDDAB4-0BFB-46AB-9FD5-B9E413F6AE83}">
      <dgm:prSet custT="1"/>
      <dgm:spPr/>
      <dgm:t>
        <a:bodyPr/>
        <a:lstStyle/>
        <a:p>
          <a:r>
            <a:rPr lang="en-US" sz="5400" baseline="0" dirty="0">
              <a:solidFill>
                <a:srgbClr val="FFFF00"/>
              </a:solidFill>
              <a:latin typeface="Arial Black" panose="020B0A04020102020204" pitchFamily="34" charset="0"/>
            </a:rPr>
            <a:t>T</a:t>
          </a:r>
          <a:endParaRPr lang="en-US" sz="5400" dirty="0">
            <a:solidFill>
              <a:schemeClr val="tx1"/>
            </a:solidFill>
            <a:latin typeface="DFPYuanW9-GB5" panose="020F0900000000000000" pitchFamily="34" charset="-120"/>
            <a:ea typeface="DFPYuanW9-GB5" panose="020F0900000000000000" pitchFamily="34" charset="-120"/>
          </a:endParaRPr>
        </a:p>
      </dgm:t>
    </dgm:pt>
    <dgm:pt modelId="{B2EBE501-D582-4EC0-A0F0-051BE02F14D4}" type="parTrans" cxnId="{CFEBBB13-14B6-46E9-868D-FED8F1566736}">
      <dgm:prSet/>
      <dgm:spPr/>
      <dgm:t>
        <a:bodyPr/>
        <a:lstStyle/>
        <a:p>
          <a:endParaRPr lang="en-US"/>
        </a:p>
      </dgm:t>
    </dgm:pt>
    <dgm:pt modelId="{78D0A259-D66F-426D-B381-78916B6BBD2D}" type="sibTrans" cxnId="{CFEBBB13-14B6-46E9-868D-FED8F1566736}">
      <dgm:prSet/>
      <dgm:spPr/>
      <dgm:t>
        <a:bodyPr/>
        <a:lstStyle/>
        <a:p>
          <a:endParaRPr lang="en-US"/>
        </a:p>
      </dgm:t>
    </dgm:pt>
    <dgm:pt modelId="{1E9A99A5-91C3-4D4C-A918-6A8F4FBF3237}">
      <dgm:prSet custT="1"/>
      <dgm:spPr/>
      <dgm:t>
        <a:bodyPr/>
        <a:lstStyle/>
        <a:p>
          <a:r>
            <a:rPr lang="en-US" sz="5400" baseline="0" dirty="0">
              <a:solidFill>
                <a:srgbClr val="FFFF00"/>
              </a:solidFill>
              <a:latin typeface="Arial Black" panose="020B0A04020102020204" pitchFamily="34" charset="0"/>
            </a:rPr>
            <a:t>I</a:t>
          </a:r>
          <a:endParaRPr lang="en-US" sz="5400" dirty="0">
            <a:solidFill>
              <a:schemeClr val="tx1"/>
            </a:solidFill>
            <a:latin typeface="DFPYuanW9-GB5" panose="020F0900000000000000" pitchFamily="34" charset="-120"/>
            <a:ea typeface="DFPYuanW9-GB5" panose="020F0900000000000000" pitchFamily="34" charset="-120"/>
          </a:endParaRPr>
        </a:p>
      </dgm:t>
    </dgm:pt>
    <dgm:pt modelId="{8FEBBEC3-F70D-48AA-BE2F-E3C3D635CEE7}" type="parTrans" cxnId="{16F72EC5-6551-4275-80D9-6767BB54CBDF}">
      <dgm:prSet/>
      <dgm:spPr/>
      <dgm:t>
        <a:bodyPr/>
        <a:lstStyle/>
        <a:p>
          <a:endParaRPr lang="en-US"/>
        </a:p>
      </dgm:t>
    </dgm:pt>
    <dgm:pt modelId="{DDC90F40-F4FE-47B1-89FB-3EE792EFD019}" type="sibTrans" cxnId="{16F72EC5-6551-4275-80D9-6767BB54CBDF}">
      <dgm:prSet/>
      <dgm:spPr/>
      <dgm:t>
        <a:bodyPr/>
        <a:lstStyle/>
        <a:p>
          <a:endParaRPr lang="en-US"/>
        </a:p>
      </dgm:t>
    </dgm:pt>
    <dgm:pt modelId="{270A93BE-9843-4A1C-A7F6-D5A6BE1111C6}">
      <dgm:prSet custT="1"/>
      <dgm:spPr/>
      <dgm:t>
        <a:bodyPr/>
        <a:lstStyle/>
        <a:p>
          <a:r>
            <a:rPr lang="en-US" sz="5400" baseline="0" dirty="0">
              <a:solidFill>
                <a:srgbClr val="FFFF00"/>
              </a:solidFill>
              <a:latin typeface="Arial Black" panose="020B0A04020102020204" pitchFamily="34" charset="0"/>
            </a:rPr>
            <a:t>G</a:t>
          </a:r>
          <a:endParaRPr lang="en-US" sz="5400" dirty="0">
            <a:solidFill>
              <a:schemeClr val="tx1"/>
            </a:solidFill>
            <a:latin typeface="DFPYuanW9-GB5" panose="020F0900000000000000" pitchFamily="34" charset="-120"/>
            <a:ea typeface="DFPYuanW9-GB5" panose="020F0900000000000000" pitchFamily="34" charset="-120"/>
          </a:endParaRPr>
        </a:p>
      </dgm:t>
    </dgm:pt>
    <dgm:pt modelId="{A9C6C5D1-774F-46F7-BD59-BF542AD50E0E}" type="parTrans" cxnId="{102F02F6-EB11-4150-8539-9D3CDB13E7DB}">
      <dgm:prSet/>
      <dgm:spPr/>
      <dgm:t>
        <a:bodyPr/>
        <a:lstStyle/>
        <a:p>
          <a:endParaRPr lang="en-US"/>
        </a:p>
      </dgm:t>
    </dgm:pt>
    <dgm:pt modelId="{307EFFA5-25E5-45CB-9041-EE7AB799DA47}" type="sibTrans" cxnId="{102F02F6-EB11-4150-8539-9D3CDB13E7DB}">
      <dgm:prSet/>
      <dgm:spPr/>
      <dgm:t>
        <a:bodyPr/>
        <a:lstStyle/>
        <a:p>
          <a:endParaRPr lang="en-US"/>
        </a:p>
      </dgm:t>
    </dgm:pt>
    <dgm:pt modelId="{4830C233-619C-4A79-B352-7CB3CA18A5C7}">
      <dgm:prSet custT="1"/>
      <dgm:spPr/>
      <dgm:t>
        <a:bodyPr/>
        <a:lstStyle/>
        <a:p>
          <a:r>
            <a:rPr lang="en-US" sz="5400" baseline="0" dirty="0">
              <a:solidFill>
                <a:srgbClr val="FFFF00"/>
              </a:solidFill>
              <a:latin typeface="DFPHeiW12-GB5" panose="020B0C00000000000000" pitchFamily="34" charset="-120"/>
              <a:ea typeface="DFPHeiW12-GB5" panose="020B0C00000000000000" pitchFamily="34" charset="-120"/>
            </a:rPr>
            <a:t>E</a:t>
          </a:r>
          <a:endParaRPr lang="en-US" sz="5400" dirty="0">
            <a:solidFill>
              <a:schemeClr val="tx1"/>
            </a:solidFill>
            <a:latin typeface="DFPYuanW9-GB5" panose="020F0900000000000000" pitchFamily="34" charset="-120"/>
            <a:ea typeface="DFPYuanW9-GB5" panose="020F0900000000000000" pitchFamily="34" charset="-120"/>
          </a:endParaRPr>
        </a:p>
      </dgm:t>
    </dgm:pt>
    <dgm:pt modelId="{4B36F8E8-01DA-43DB-8AAA-112AC9D7BE88}" type="parTrans" cxnId="{7884730D-14DF-40E2-9BA0-679D6936BB47}">
      <dgm:prSet/>
      <dgm:spPr/>
      <dgm:t>
        <a:bodyPr/>
        <a:lstStyle/>
        <a:p>
          <a:endParaRPr lang="en-US"/>
        </a:p>
      </dgm:t>
    </dgm:pt>
    <dgm:pt modelId="{F8C6D97E-0892-4D78-A9EF-1C21D3DC17D8}" type="sibTrans" cxnId="{7884730D-14DF-40E2-9BA0-679D6936BB47}">
      <dgm:prSet/>
      <dgm:spPr/>
      <dgm:t>
        <a:bodyPr/>
        <a:lstStyle/>
        <a:p>
          <a:endParaRPr lang="en-US"/>
        </a:p>
      </dgm:t>
    </dgm:pt>
    <dgm:pt modelId="{0F619DBE-2FF4-43D3-8B94-19AFE2898DD3}">
      <dgm:prSet custT="1"/>
      <dgm:spPr/>
      <dgm:t>
        <a:bodyPr/>
        <a:lstStyle/>
        <a:p>
          <a:r>
            <a:rPr lang="en-US" sz="5400" baseline="0" dirty="0">
              <a:solidFill>
                <a:srgbClr val="FFFF00"/>
              </a:solidFill>
              <a:latin typeface="Arial Black" panose="020B0A04020102020204" pitchFamily="34" charset="0"/>
            </a:rPr>
            <a:t>R</a:t>
          </a:r>
          <a:endParaRPr lang="en-US" sz="5400" dirty="0">
            <a:latin typeface="DFPYuanW9-GB5" panose="020F0900000000000000" pitchFamily="34" charset="-120"/>
            <a:ea typeface="DFPYuanW9-GB5" panose="020F0900000000000000" pitchFamily="34" charset="-120"/>
          </a:endParaRPr>
        </a:p>
      </dgm:t>
    </dgm:pt>
    <dgm:pt modelId="{0723F0D4-CFDD-4DC2-B622-70068B204210}" type="parTrans" cxnId="{619DC353-4B74-4FA1-8250-3FE27F89C0FE}">
      <dgm:prSet/>
      <dgm:spPr/>
      <dgm:t>
        <a:bodyPr/>
        <a:lstStyle/>
        <a:p>
          <a:endParaRPr lang="en-US"/>
        </a:p>
      </dgm:t>
    </dgm:pt>
    <dgm:pt modelId="{BE576D11-AD2A-49F8-AC55-2D5ABDF1FA5E}" type="sibTrans" cxnId="{619DC353-4B74-4FA1-8250-3FE27F89C0FE}">
      <dgm:prSet/>
      <dgm:spPr/>
      <dgm:t>
        <a:bodyPr/>
        <a:lstStyle/>
        <a:p>
          <a:endParaRPr lang="en-US"/>
        </a:p>
      </dgm:t>
    </dgm:pt>
    <dgm:pt modelId="{8DA86758-962B-46E4-9F83-2958C9237CAE}" type="pres">
      <dgm:prSet presAssocID="{133E9DE6-7368-42DC-A016-A45A3C90D398}" presName="vert0" presStyleCnt="0">
        <dgm:presLayoutVars>
          <dgm:dir/>
          <dgm:animOne val="branch"/>
          <dgm:animLvl val="lvl"/>
        </dgm:presLayoutVars>
      </dgm:prSet>
      <dgm:spPr/>
    </dgm:pt>
    <dgm:pt modelId="{1B40704C-E4B2-4680-BED9-5BCFEB4499C6}" type="pres">
      <dgm:prSet presAssocID="{B1BDDAB4-0BFB-46AB-9FD5-B9E413F6AE83}" presName="thickLine" presStyleLbl="alignNode1" presStyleIdx="0" presStyleCnt="5"/>
      <dgm:spPr/>
    </dgm:pt>
    <dgm:pt modelId="{9B00AEFF-3BE4-4700-ACE0-4ADD0A8C64F0}" type="pres">
      <dgm:prSet presAssocID="{B1BDDAB4-0BFB-46AB-9FD5-B9E413F6AE83}" presName="horz1" presStyleCnt="0"/>
      <dgm:spPr/>
    </dgm:pt>
    <dgm:pt modelId="{7AE73590-29CC-449C-941B-EF98CE94E773}" type="pres">
      <dgm:prSet presAssocID="{B1BDDAB4-0BFB-46AB-9FD5-B9E413F6AE83}" presName="tx1" presStyleLbl="revTx" presStyleIdx="0" presStyleCnt="5"/>
      <dgm:spPr/>
    </dgm:pt>
    <dgm:pt modelId="{1F7D1C02-18F2-49FB-ABE1-0A155D8E72B8}" type="pres">
      <dgm:prSet presAssocID="{B1BDDAB4-0BFB-46AB-9FD5-B9E413F6AE83}" presName="vert1" presStyleCnt="0"/>
      <dgm:spPr/>
    </dgm:pt>
    <dgm:pt modelId="{64F494AA-4708-4129-8BFF-E77D66A6E1D6}" type="pres">
      <dgm:prSet presAssocID="{1E9A99A5-91C3-4D4C-A918-6A8F4FBF3237}" presName="thickLine" presStyleLbl="alignNode1" presStyleIdx="1" presStyleCnt="5"/>
      <dgm:spPr/>
    </dgm:pt>
    <dgm:pt modelId="{561A2009-96E1-4EBA-8ADF-0EEDEA3B555F}" type="pres">
      <dgm:prSet presAssocID="{1E9A99A5-91C3-4D4C-A918-6A8F4FBF3237}" presName="horz1" presStyleCnt="0"/>
      <dgm:spPr/>
    </dgm:pt>
    <dgm:pt modelId="{C0D01137-2B73-4718-BC72-A3C2A289ABC1}" type="pres">
      <dgm:prSet presAssocID="{1E9A99A5-91C3-4D4C-A918-6A8F4FBF3237}" presName="tx1" presStyleLbl="revTx" presStyleIdx="1" presStyleCnt="5"/>
      <dgm:spPr/>
    </dgm:pt>
    <dgm:pt modelId="{B056254E-50FB-4BD5-B60B-06CCAC96D440}" type="pres">
      <dgm:prSet presAssocID="{1E9A99A5-91C3-4D4C-A918-6A8F4FBF3237}" presName="vert1" presStyleCnt="0"/>
      <dgm:spPr/>
    </dgm:pt>
    <dgm:pt modelId="{84A66874-619F-4798-AD6B-669319FF7B23}" type="pres">
      <dgm:prSet presAssocID="{270A93BE-9843-4A1C-A7F6-D5A6BE1111C6}" presName="thickLine" presStyleLbl="alignNode1" presStyleIdx="2" presStyleCnt="5"/>
      <dgm:spPr/>
    </dgm:pt>
    <dgm:pt modelId="{8613E5FF-715E-4CFE-A2FA-48ABF4DC2733}" type="pres">
      <dgm:prSet presAssocID="{270A93BE-9843-4A1C-A7F6-D5A6BE1111C6}" presName="horz1" presStyleCnt="0"/>
      <dgm:spPr/>
    </dgm:pt>
    <dgm:pt modelId="{B18F00B4-F94B-463F-96CE-2CBC9BE23486}" type="pres">
      <dgm:prSet presAssocID="{270A93BE-9843-4A1C-A7F6-D5A6BE1111C6}" presName="tx1" presStyleLbl="revTx" presStyleIdx="2" presStyleCnt="5"/>
      <dgm:spPr/>
    </dgm:pt>
    <dgm:pt modelId="{82AD8A3A-B8FA-4F3F-861A-449E31BB1A20}" type="pres">
      <dgm:prSet presAssocID="{270A93BE-9843-4A1C-A7F6-D5A6BE1111C6}" presName="vert1" presStyleCnt="0"/>
      <dgm:spPr/>
    </dgm:pt>
    <dgm:pt modelId="{3A5AE2A5-8D14-43AC-9692-CC2EC9584361}" type="pres">
      <dgm:prSet presAssocID="{4830C233-619C-4A79-B352-7CB3CA18A5C7}" presName="thickLine" presStyleLbl="alignNode1" presStyleIdx="3" presStyleCnt="5"/>
      <dgm:spPr/>
    </dgm:pt>
    <dgm:pt modelId="{3CF3B9D4-147A-4DBD-A7D4-9824B41BA315}" type="pres">
      <dgm:prSet presAssocID="{4830C233-619C-4A79-B352-7CB3CA18A5C7}" presName="horz1" presStyleCnt="0"/>
      <dgm:spPr/>
    </dgm:pt>
    <dgm:pt modelId="{2F16659D-602E-4A99-80D0-1CDE907B4560}" type="pres">
      <dgm:prSet presAssocID="{4830C233-619C-4A79-B352-7CB3CA18A5C7}" presName="tx1" presStyleLbl="revTx" presStyleIdx="3" presStyleCnt="5"/>
      <dgm:spPr/>
    </dgm:pt>
    <dgm:pt modelId="{885E941D-F1F8-47BC-877D-31155D00F9C8}" type="pres">
      <dgm:prSet presAssocID="{4830C233-619C-4A79-B352-7CB3CA18A5C7}" presName="vert1" presStyleCnt="0"/>
      <dgm:spPr/>
    </dgm:pt>
    <dgm:pt modelId="{C0201272-0AA6-4E92-9201-9778364AF6AF}" type="pres">
      <dgm:prSet presAssocID="{0F619DBE-2FF4-43D3-8B94-19AFE2898DD3}" presName="thickLine" presStyleLbl="alignNode1" presStyleIdx="4" presStyleCnt="5"/>
      <dgm:spPr/>
    </dgm:pt>
    <dgm:pt modelId="{A731A921-3B4F-43BA-B2CB-0067E988391E}" type="pres">
      <dgm:prSet presAssocID="{0F619DBE-2FF4-43D3-8B94-19AFE2898DD3}" presName="horz1" presStyleCnt="0"/>
      <dgm:spPr/>
    </dgm:pt>
    <dgm:pt modelId="{8B32B554-E639-4221-B2D7-40B045E7D65D}" type="pres">
      <dgm:prSet presAssocID="{0F619DBE-2FF4-43D3-8B94-19AFE2898DD3}" presName="tx1" presStyleLbl="revTx" presStyleIdx="4" presStyleCnt="5"/>
      <dgm:spPr/>
    </dgm:pt>
    <dgm:pt modelId="{809D81FE-6549-4FFB-9980-B0AB801430D2}" type="pres">
      <dgm:prSet presAssocID="{0F619DBE-2FF4-43D3-8B94-19AFE2898DD3}" presName="vert1" presStyleCnt="0"/>
      <dgm:spPr/>
    </dgm:pt>
  </dgm:ptLst>
  <dgm:cxnLst>
    <dgm:cxn modelId="{7884730D-14DF-40E2-9BA0-679D6936BB47}" srcId="{133E9DE6-7368-42DC-A016-A45A3C90D398}" destId="{4830C233-619C-4A79-B352-7CB3CA18A5C7}" srcOrd="3" destOrd="0" parTransId="{4B36F8E8-01DA-43DB-8AAA-112AC9D7BE88}" sibTransId="{F8C6D97E-0892-4D78-A9EF-1C21D3DC17D8}"/>
    <dgm:cxn modelId="{CFEBBB13-14B6-46E9-868D-FED8F1566736}" srcId="{133E9DE6-7368-42DC-A016-A45A3C90D398}" destId="{B1BDDAB4-0BFB-46AB-9FD5-B9E413F6AE83}" srcOrd="0" destOrd="0" parTransId="{B2EBE501-D582-4EC0-A0F0-051BE02F14D4}" sibTransId="{78D0A259-D66F-426D-B381-78916B6BBD2D}"/>
    <dgm:cxn modelId="{7E7F055F-4C57-4E03-921F-CADC2004999F}" type="presOf" srcId="{1E9A99A5-91C3-4D4C-A918-6A8F4FBF3237}" destId="{C0D01137-2B73-4718-BC72-A3C2A289ABC1}" srcOrd="0" destOrd="0" presId="urn:microsoft.com/office/officeart/2008/layout/LinedList"/>
    <dgm:cxn modelId="{704A2965-BCD6-4026-8D4A-30A22EDDC2DE}" type="presOf" srcId="{0F619DBE-2FF4-43D3-8B94-19AFE2898DD3}" destId="{8B32B554-E639-4221-B2D7-40B045E7D65D}" srcOrd="0" destOrd="0" presId="urn:microsoft.com/office/officeart/2008/layout/LinedList"/>
    <dgm:cxn modelId="{2172496A-ED87-4B01-BBF7-B58AAFA55DA6}" type="presOf" srcId="{133E9DE6-7368-42DC-A016-A45A3C90D398}" destId="{8DA86758-962B-46E4-9F83-2958C9237CAE}" srcOrd="0" destOrd="0" presId="urn:microsoft.com/office/officeart/2008/layout/LinedList"/>
    <dgm:cxn modelId="{619DC353-4B74-4FA1-8250-3FE27F89C0FE}" srcId="{133E9DE6-7368-42DC-A016-A45A3C90D398}" destId="{0F619DBE-2FF4-43D3-8B94-19AFE2898DD3}" srcOrd="4" destOrd="0" parTransId="{0723F0D4-CFDD-4DC2-B622-70068B204210}" sibTransId="{BE576D11-AD2A-49F8-AC55-2D5ABDF1FA5E}"/>
    <dgm:cxn modelId="{AA73A18F-C7CA-46D4-A41C-CBEDD98CA7E6}" type="presOf" srcId="{4830C233-619C-4A79-B352-7CB3CA18A5C7}" destId="{2F16659D-602E-4A99-80D0-1CDE907B4560}" srcOrd="0" destOrd="0" presId="urn:microsoft.com/office/officeart/2008/layout/LinedList"/>
    <dgm:cxn modelId="{058485A1-8EBB-46FA-AA5B-CB0A81CFF07F}" type="presOf" srcId="{270A93BE-9843-4A1C-A7F6-D5A6BE1111C6}" destId="{B18F00B4-F94B-463F-96CE-2CBC9BE23486}" srcOrd="0" destOrd="0" presId="urn:microsoft.com/office/officeart/2008/layout/LinedList"/>
    <dgm:cxn modelId="{96A967A7-DFBC-482D-BDAF-20B16C704880}" type="presOf" srcId="{B1BDDAB4-0BFB-46AB-9FD5-B9E413F6AE83}" destId="{7AE73590-29CC-449C-941B-EF98CE94E773}" srcOrd="0" destOrd="0" presId="urn:microsoft.com/office/officeart/2008/layout/LinedList"/>
    <dgm:cxn modelId="{16F72EC5-6551-4275-80D9-6767BB54CBDF}" srcId="{133E9DE6-7368-42DC-A016-A45A3C90D398}" destId="{1E9A99A5-91C3-4D4C-A918-6A8F4FBF3237}" srcOrd="1" destOrd="0" parTransId="{8FEBBEC3-F70D-48AA-BE2F-E3C3D635CEE7}" sibTransId="{DDC90F40-F4FE-47B1-89FB-3EE792EFD019}"/>
    <dgm:cxn modelId="{102F02F6-EB11-4150-8539-9D3CDB13E7DB}" srcId="{133E9DE6-7368-42DC-A016-A45A3C90D398}" destId="{270A93BE-9843-4A1C-A7F6-D5A6BE1111C6}" srcOrd="2" destOrd="0" parTransId="{A9C6C5D1-774F-46F7-BD59-BF542AD50E0E}" sibTransId="{307EFFA5-25E5-45CB-9041-EE7AB799DA47}"/>
    <dgm:cxn modelId="{A7336879-7AC7-44EC-A3DD-869F17166D56}" type="presParOf" srcId="{8DA86758-962B-46E4-9F83-2958C9237CAE}" destId="{1B40704C-E4B2-4680-BED9-5BCFEB4499C6}" srcOrd="0" destOrd="0" presId="urn:microsoft.com/office/officeart/2008/layout/LinedList"/>
    <dgm:cxn modelId="{BBD50797-31B2-4571-A909-378EE7646CD4}" type="presParOf" srcId="{8DA86758-962B-46E4-9F83-2958C9237CAE}" destId="{9B00AEFF-3BE4-4700-ACE0-4ADD0A8C64F0}" srcOrd="1" destOrd="0" presId="urn:microsoft.com/office/officeart/2008/layout/LinedList"/>
    <dgm:cxn modelId="{C619507C-4284-475C-80E4-7E3E600A24C5}" type="presParOf" srcId="{9B00AEFF-3BE4-4700-ACE0-4ADD0A8C64F0}" destId="{7AE73590-29CC-449C-941B-EF98CE94E773}" srcOrd="0" destOrd="0" presId="urn:microsoft.com/office/officeart/2008/layout/LinedList"/>
    <dgm:cxn modelId="{8CA7742B-6EC9-4202-A33A-7BD1100B6867}" type="presParOf" srcId="{9B00AEFF-3BE4-4700-ACE0-4ADD0A8C64F0}" destId="{1F7D1C02-18F2-49FB-ABE1-0A155D8E72B8}" srcOrd="1" destOrd="0" presId="urn:microsoft.com/office/officeart/2008/layout/LinedList"/>
    <dgm:cxn modelId="{4A5D16D8-E01F-4A98-BB98-879A40241FE0}" type="presParOf" srcId="{8DA86758-962B-46E4-9F83-2958C9237CAE}" destId="{64F494AA-4708-4129-8BFF-E77D66A6E1D6}" srcOrd="2" destOrd="0" presId="urn:microsoft.com/office/officeart/2008/layout/LinedList"/>
    <dgm:cxn modelId="{4F2AEA3F-4F75-46A6-9868-B0AD463CAF78}" type="presParOf" srcId="{8DA86758-962B-46E4-9F83-2958C9237CAE}" destId="{561A2009-96E1-4EBA-8ADF-0EEDEA3B555F}" srcOrd="3" destOrd="0" presId="urn:microsoft.com/office/officeart/2008/layout/LinedList"/>
    <dgm:cxn modelId="{6CE62F97-EF69-4B51-BE9D-3C5E1522142B}" type="presParOf" srcId="{561A2009-96E1-4EBA-8ADF-0EEDEA3B555F}" destId="{C0D01137-2B73-4718-BC72-A3C2A289ABC1}" srcOrd="0" destOrd="0" presId="urn:microsoft.com/office/officeart/2008/layout/LinedList"/>
    <dgm:cxn modelId="{E2FDF957-3C28-4508-8912-B49AA0743B9C}" type="presParOf" srcId="{561A2009-96E1-4EBA-8ADF-0EEDEA3B555F}" destId="{B056254E-50FB-4BD5-B60B-06CCAC96D440}" srcOrd="1" destOrd="0" presId="urn:microsoft.com/office/officeart/2008/layout/LinedList"/>
    <dgm:cxn modelId="{C5919A50-F058-4CC2-A4E2-454FEE208FBB}" type="presParOf" srcId="{8DA86758-962B-46E4-9F83-2958C9237CAE}" destId="{84A66874-619F-4798-AD6B-669319FF7B23}" srcOrd="4" destOrd="0" presId="urn:microsoft.com/office/officeart/2008/layout/LinedList"/>
    <dgm:cxn modelId="{1268F261-4134-4C36-BEBE-ADA8515DB9EE}" type="presParOf" srcId="{8DA86758-962B-46E4-9F83-2958C9237CAE}" destId="{8613E5FF-715E-4CFE-A2FA-48ABF4DC2733}" srcOrd="5" destOrd="0" presId="urn:microsoft.com/office/officeart/2008/layout/LinedList"/>
    <dgm:cxn modelId="{E4048FDF-5E34-40F0-B9CB-B0FFEF3C57AC}" type="presParOf" srcId="{8613E5FF-715E-4CFE-A2FA-48ABF4DC2733}" destId="{B18F00B4-F94B-463F-96CE-2CBC9BE23486}" srcOrd="0" destOrd="0" presId="urn:microsoft.com/office/officeart/2008/layout/LinedList"/>
    <dgm:cxn modelId="{1AB72CC2-7808-4588-99A5-EE3088DE827E}" type="presParOf" srcId="{8613E5FF-715E-4CFE-A2FA-48ABF4DC2733}" destId="{82AD8A3A-B8FA-4F3F-861A-449E31BB1A20}" srcOrd="1" destOrd="0" presId="urn:microsoft.com/office/officeart/2008/layout/LinedList"/>
    <dgm:cxn modelId="{4052A494-372D-4729-BE40-916B866BD949}" type="presParOf" srcId="{8DA86758-962B-46E4-9F83-2958C9237CAE}" destId="{3A5AE2A5-8D14-43AC-9692-CC2EC9584361}" srcOrd="6" destOrd="0" presId="urn:microsoft.com/office/officeart/2008/layout/LinedList"/>
    <dgm:cxn modelId="{366CF369-C7C8-468C-8B32-DF80BF64A526}" type="presParOf" srcId="{8DA86758-962B-46E4-9F83-2958C9237CAE}" destId="{3CF3B9D4-147A-4DBD-A7D4-9824B41BA315}" srcOrd="7" destOrd="0" presId="urn:microsoft.com/office/officeart/2008/layout/LinedList"/>
    <dgm:cxn modelId="{76032349-141E-4BED-92EF-BF0D57759A68}" type="presParOf" srcId="{3CF3B9D4-147A-4DBD-A7D4-9824B41BA315}" destId="{2F16659D-602E-4A99-80D0-1CDE907B4560}" srcOrd="0" destOrd="0" presId="urn:microsoft.com/office/officeart/2008/layout/LinedList"/>
    <dgm:cxn modelId="{AF7A3316-4F87-4A46-82F5-D13A9E76C967}" type="presParOf" srcId="{3CF3B9D4-147A-4DBD-A7D4-9824B41BA315}" destId="{885E941D-F1F8-47BC-877D-31155D00F9C8}" srcOrd="1" destOrd="0" presId="urn:microsoft.com/office/officeart/2008/layout/LinedList"/>
    <dgm:cxn modelId="{A5567D93-4DD2-4210-A111-0CDC30BF4310}" type="presParOf" srcId="{8DA86758-962B-46E4-9F83-2958C9237CAE}" destId="{C0201272-0AA6-4E92-9201-9778364AF6AF}" srcOrd="8" destOrd="0" presId="urn:microsoft.com/office/officeart/2008/layout/LinedList"/>
    <dgm:cxn modelId="{B88F0961-B345-4335-AB3A-CF77DD1AA35C}" type="presParOf" srcId="{8DA86758-962B-46E4-9F83-2958C9237CAE}" destId="{A731A921-3B4F-43BA-B2CB-0067E988391E}" srcOrd="9" destOrd="0" presId="urn:microsoft.com/office/officeart/2008/layout/LinedList"/>
    <dgm:cxn modelId="{59B902AA-CD2A-47D7-9C80-E584875368BC}" type="presParOf" srcId="{A731A921-3B4F-43BA-B2CB-0067E988391E}" destId="{8B32B554-E639-4221-B2D7-40B045E7D65D}" srcOrd="0" destOrd="0" presId="urn:microsoft.com/office/officeart/2008/layout/LinedList"/>
    <dgm:cxn modelId="{17932040-33F7-4319-927F-B79AD3F38130}" type="presParOf" srcId="{A731A921-3B4F-43BA-B2CB-0067E988391E}" destId="{809D81FE-6549-4FFB-9980-B0AB801430D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3E9DE6-7368-42DC-A016-A45A3C90D398}" type="doc">
      <dgm:prSet loTypeId="urn:microsoft.com/office/officeart/2008/layout/LinedList" loCatId="list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B1BDDAB4-0BFB-46AB-9FD5-B9E413F6AE83}">
      <dgm:prSet custT="1"/>
      <dgm:spPr/>
      <dgm:t>
        <a:bodyPr/>
        <a:lstStyle/>
        <a:p>
          <a:r>
            <a:rPr lang="en-US" sz="5400" baseline="0" dirty="0">
              <a:solidFill>
                <a:srgbClr val="FFFF00"/>
              </a:solidFill>
              <a:latin typeface="Arial Black" panose="020B0A04020102020204" pitchFamily="34" charset="0"/>
            </a:rPr>
            <a:t>T</a:t>
          </a:r>
          <a:r>
            <a:rPr lang="en-US" sz="3800" baseline="0" dirty="0">
              <a:latin typeface="+mn-lt"/>
            </a:rPr>
            <a:t>ransformation </a:t>
          </a:r>
          <a:r>
            <a:rPr lang="zh-TW" altLang="en-US" sz="3800" baseline="0" dirty="0">
              <a:latin typeface="+mn-lt"/>
            </a:rPr>
            <a:t>      </a:t>
          </a:r>
          <a:r>
            <a:rPr lang="zh-TW" altLang="en-US" sz="5400" baseline="0" dirty="0">
              <a:latin typeface="DFPYuanW9-GB5" panose="020F0900000000000000" pitchFamily="34" charset="-120"/>
              <a:ea typeface="DFPYuanW9-GB5" panose="020F0900000000000000" pitchFamily="34" charset="-120"/>
            </a:rPr>
            <a:t>改變成真</a:t>
          </a:r>
          <a:endParaRPr lang="en-US" sz="5400" dirty="0">
            <a:latin typeface="DFPYuanW9-GB5" panose="020F0900000000000000" pitchFamily="34" charset="-120"/>
            <a:ea typeface="DFPYuanW9-GB5" panose="020F0900000000000000" pitchFamily="34" charset="-120"/>
          </a:endParaRPr>
        </a:p>
      </dgm:t>
    </dgm:pt>
    <dgm:pt modelId="{B2EBE501-D582-4EC0-A0F0-051BE02F14D4}" type="parTrans" cxnId="{CFEBBB13-14B6-46E9-868D-FED8F1566736}">
      <dgm:prSet/>
      <dgm:spPr/>
      <dgm:t>
        <a:bodyPr/>
        <a:lstStyle/>
        <a:p>
          <a:endParaRPr lang="en-US"/>
        </a:p>
      </dgm:t>
    </dgm:pt>
    <dgm:pt modelId="{78D0A259-D66F-426D-B381-78916B6BBD2D}" type="sibTrans" cxnId="{CFEBBB13-14B6-46E9-868D-FED8F1566736}">
      <dgm:prSet/>
      <dgm:spPr/>
      <dgm:t>
        <a:bodyPr/>
        <a:lstStyle/>
        <a:p>
          <a:endParaRPr lang="en-US"/>
        </a:p>
      </dgm:t>
    </dgm:pt>
    <dgm:pt modelId="{1E9A99A5-91C3-4D4C-A918-6A8F4FBF3237}">
      <dgm:prSet custT="1"/>
      <dgm:spPr/>
      <dgm:t>
        <a:bodyPr/>
        <a:lstStyle/>
        <a:p>
          <a:r>
            <a:rPr lang="en-US" sz="5400" baseline="0" dirty="0">
              <a:solidFill>
                <a:srgbClr val="FFFF00"/>
              </a:solidFill>
              <a:latin typeface="Arial Black" panose="020B0A04020102020204" pitchFamily="34" charset="0"/>
            </a:rPr>
            <a:t>I</a:t>
          </a:r>
          <a:r>
            <a:rPr lang="en-US" sz="3800" baseline="0" dirty="0"/>
            <a:t>n Christ</a:t>
          </a:r>
          <a:r>
            <a:rPr lang="zh-TW" altLang="en-US" sz="3800" baseline="0" dirty="0"/>
            <a:t>                  </a:t>
          </a:r>
          <a:r>
            <a:rPr lang="zh-TW" altLang="en-US" sz="5400" baseline="0" dirty="0">
              <a:latin typeface="DFPYuanW9-GB5" panose="020F0900000000000000" pitchFamily="34" charset="-120"/>
              <a:ea typeface="DFPYuanW9-GB5" panose="020F0900000000000000" pitchFamily="34" charset="-120"/>
            </a:rPr>
            <a:t>在基督裡</a:t>
          </a:r>
          <a:endParaRPr lang="en-US" sz="5400" dirty="0">
            <a:latin typeface="DFPYuanW9-GB5" panose="020F0900000000000000" pitchFamily="34" charset="-120"/>
            <a:ea typeface="DFPYuanW9-GB5" panose="020F0900000000000000" pitchFamily="34" charset="-120"/>
          </a:endParaRPr>
        </a:p>
      </dgm:t>
    </dgm:pt>
    <dgm:pt modelId="{8FEBBEC3-F70D-48AA-BE2F-E3C3D635CEE7}" type="parTrans" cxnId="{16F72EC5-6551-4275-80D9-6767BB54CBDF}">
      <dgm:prSet/>
      <dgm:spPr/>
      <dgm:t>
        <a:bodyPr/>
        <a:lstStyle/>
        <a:p>
          <a:endParaRPr lang="en-US"/>
        </a:p>
      </dgm:t>
    </dgm:pt>
    <dgm:pt modelId="{DDC90F40-F4FE-47B1-89FB-3EE792EFD019}" type="sibTrans" cxnId="{16F72EC5-6551-4275-80D9-6767BB54CBDF}">
      <dgm:prSet/>
      <dgm:spPr/>
      <dgm:t>
        <a:bodyPr/>
        <a:lstStyle/>
        <a:p>
          <a:endParaRPr lang="en-US"/>
        </a:p>
      </dgm:t>
    </dgm:pt>
    <dgm:pt modelId="{270A93BE-9843-4A1C-A7F6-D5A6BE1111C6}">
      <dgm:prSet custT="1"/>
      <dgm:spPr/>
      <dgm:t>
        <a:bodyPr/>
        <a:lstStyle/>
        <a:p>
          <a:r>
            <a:rPr lang="en-US" sz="5400" baseline="0" dirty="0">
              <a:solidFill>
                <a:srgbClr val="FFFF00"/>
              </a:solidFill>
              <a:latin typeface="Arial Black" panose="020B0A04020102020204" pitchFamily="34" charset="0"/>
            </a:rPr>
            <a:t>G</a:t>
          </a:r>
          <a:r>
            <a:rPr lang="en-US" sz="3800" baseline="0" dirty="0"/>
            <a:t>od works</a:t>
          </a:r>
          <a:r>
            <a:rPr lang="zh-TW" altLang="en-US" sz="3800" baseline="0" dirty="0"/>
            <a:t>              </a:t>
          </a:r>
          <a:r>
            <a:rPr lang="zh-TW" altLang="en-US" sz="5400" baseline="0" dirty="0">
              <a:latin typeface="DFPYuanW9-GB5" panose="020F0900000000000000" pitchFamily="34" charset="-120"/>
              <a:ea typeface="DFPYuanW9-GB5" panose="020F0900000000000000" pitchFamily="34" charset="-120"/>
            </a:rPr>
            <a:t>神在做工</a:t>
          </a:r>
          <a:endParaRPr lang="en-US" sz="5400" dirty="0">
            <a:latin typeface="DFPYuanW9-GB5" panose="020F0900000000000000" pitchFamily="34" charset="-120"/>
            <a:ea typeface="DFPYuanW9-GB5" panose="020F0900000000000000" pitchFamily="34" charset="-120"/>
          </a:endParaRPr>
        </a:p>
      </dgm:t>
    </dgm:pt>
    <dgm:pt modelId="{A9C6C5D1-774F-46F7-BD59-BF542AD50E0E}" type="parTrans" cxnId="{102F02F6-EB11-4150-8539-9D3CDB13E7DB}">
      <dgm:prSet/>
      <dgm:spPr/>
      <dgm:t>
        <a:bodyPr/>
        <a:lstStyle/>
        <a:p>
          <a:endParaRPr lang="en-US"/>
        </a:p>
      </dgm:t>
    </dgm:pt>
    <dgm:pt modelId="{307EFFA5-25E5-45CB-9041-EE7AB799DA47}" type="sibTrans" cxnId="{102F02F6-EB11-4150-8539-9D3CDB13E7DB}">
      <dgm:prSet/>
      <dgm:spPr/>
      <dgm:t>
        <a:bodyPr/>
        <a:lstStyle/>
        <a:p>
          <a:endParaRPr lang="en-US"/>
        </a:p>
      </dgm:t>
    </dgm:pt>
    <dgm:pt modelId="{4830C233-619C-4A79-B352-7CB3CA18A5C7}">
      <dgm:prSet custT="1"/>
      <dgm:spPr/>
      <dgm:t>
        <a:bodyPr/>
        <a:lstStyle/>
        <a:p>
          <a:r>
            <a:rPr lang="en-US" sz="5400" baseline="0" dirty="0">
              <a:solidFill>
                <a:srgbClr val="FFFF00"/>
              </a:solidFill>
              <a:latin typeface="DFPHeiW12-GB5" panose="020B0C00000000000000" pitchFamily="34" charset="-120"/>
              <a:ea typeface="DFPHeiW12-GB5" panose="020B0C00000000000000" pitchFamily="34" charset="-120"/>
            </a:rPr>
            <a:t>E</a:t>
          </a:r>
          <a:r>
            <a:rPr lang="en-US" sz="3800" baseline="0" dirty="0"/>
            <a:t>mpowerment</a:t>
          </a:r>
          <a:r>
            <a:rPr lang="zh-TW" altLang="en-US" sz="3800" baseline="0" dirty="0"/>
            <a:t>         </a:t>
          </a:r>
          <a:r>
            <a:rPr lang="zh-TW" altLang="en-US" sz="5400" baseline="0" dirty="0">
              <a:latin typeface="DFPYuanW9-GB5" panose="020F0900000000000000" pitchFamily="34" charset="-120"/>
              <a:ea typeface="DFPYuanW9-GB5" panose="020F0900000000000000" pitchFamily="34" charset="-120"/>
            </a:rPr>
            <a:t>得著能力</a:t>
          </a:r>
          <a:endParaRPr lang="en-US" sz="5400" dirty="0">
            <a:latin typeface="DFPYuanW9-GB5" panose="020F0900000000000000" pitchFamily="34" charset="-120"/>
            <a:ea typeface="DFPYuanW9-GB5" panose="020F0900000000000000" pitchFamily="34" charset="-120"/>
          </a:endParaRPr>
        </a:p>
      </dgm:t>
    </dgm:pt>
    <dgm:pt modelId="{4B36F8E8-01DA-43DB-8AAA-112AC9D7BE88}" type="parTrans" cxnId="{7884730D-14DF-40E2-9BA0-679D6936BB47}">
      <dgm:prSet/>
      <dgm:spPr/>
      <dgm:t>
        <a:bodyPr/>
        <a:lstStyle/>
        <a:p>
          <a:endParaRPr lang="en-US"/>
        </a:p>
      </dgm:t>
    </dgm:pt>
    <dgm:pt modelId="{F8C6D97E-0892-4D78-A9EF-1C21D3DC17D8}" type="sibTrans" cxnId="{7884730D-14DF-40E2-9BA0-679D6936BB47}">
      <dgm:prSet/>
      <dgm:spPr/>
      <dgm:t>
        <a:bodyPr/>
        <a:lstStyle/>
        <a:p>
          <a:endParaRPr lang="en-US"/>
        </a:p>
      </dgm:t>
    </dgm:pt>
    <dgm:pt modelId="{0F619DBE-2FF4-43D3-8B94-19AFE2898DD3}">
      <dgm:prSet custT="1"/>
      <dgm:spPr/>
      <dgm:t>
        <a:bodyPr/>
        <a:lstStyle/>
        <a:p>
          <a:r>
            <a:rPr lang="en-US" sz="5400" baseline="0" dirty="0">
              <a:solidFill>
                <a:srgbClr val="FFFF00"/>
              </a:solidFill>
              <a:latin typeface="Arial Black" panose="020B0A04020102020204" pitchFamily="34" charset="0"/>
            </a:rPr>
            <a:t>R</a:t>
          </a:r>
          <a:r>
            <a:rPr lang="en-US" sz="3800" baseline="0" dirty="0"/>
            <a:t>econciliation</a:t>
          </a:r>
          <a:r>
            <a:rPr lang="zh-TW" altLang="en-US" sz="3800" baseline="0" dirty="0"/>
            <a:t>         </a:t>
          </a:r>
          <a:r>
            <a:rPr lang="zh-TW" altLang="en-US" sz="5400" baseline="0" dirty="0">
              <a:latin typeface="DFPYuanW9-GB5" panose="020F0900000000000000" pitchFamily="34" charset="-120"/>
              <a:ea typeface="DFPYuanW9-GB5" panose="020F0900000000000000" pitchFamily="34" charset="-120"/>
            </a:rPr>
            <a:t>可以和好</a:t>
          </a:r>
          <a:endParaRPr lang="en-US" sz="5400" dirty="0">
            <a:latin typeface="DFPYuanW9-GB5" panose="020F0900000000000000" pitchFamily="34" charset="-120"/>
            <a:ea typeface="DFPYuanW9-GB5" panose="020F0900000000000000" pitchFamily="34" charset="-120"/>
          </a:endParaRPr>
        </a:p>
      </dgm:t>
    </dgm:pt>
    <dgm:pt modelId="{0723F0D4-CFDD-4DC2-B622-70068B204210}" type="parTrans" cxnId="{619DC353-4B74-4FA1-8250-3FE27F89C0FE}">
      <dgm:prSet/>
      <dgm:spPr/>
      <dgm:t>
        <a:bodyPr/>
        <a:lstStyle/>
        <a:p>
          <a:endParaRPr lang="en-US"/>
        </a:p>
      </dgm:t>
    </dgm:pt>
    <dgm:pt modelId="{BE576D11-AD2A-49F8-AC55-2D5ABDF1FA5E}" type="sibTrans" cxnId="{619DC353-4B74-4FA1-8250-3FE27F89C0FE}">
      <dgm:prSet/>
      <dgm:spPr/>
      <dgm:t>
        <a:bodyPr/>
        <a:lstStyle/>
        <a:p>
          <a:endParaRPr lang="en-US"/>
        </a:p>
      </dgm:t>
    </dgm:pt>
    <dgm:pt modelId="{8DA86758-962B-46E4-9F83-2958C9237CAE}" type="pres">
      <dgm:prSet presAssocID="{133E9DE6-7368-42DC-A016-A45A3C90D398}" presName="vert0" presStyleCnt="0">
        <dgm:presLayoutVars>
          <dgm:dir/>
          <dgm:animOne val="branch"/>
          <dgm:animLvl val="lvl"/>
        </dgm:presLayoutVars>
      </dgm:prSet>
      <dgm:spPr/>
    </dgm:pt>
    <dgm:pt modelId="{1B40704C-E4B2-4680-BED9-5BCFEB4499C6}" type="pres">
      <dgm:prSet presAssocID="{B1BDDAB4-0BFB-46AB-9FD5-B9E413F6AE83}" presName="thickLine" presStyleLbl="alignNode1" presStyleIdx="0" presStyleCnt="5"/>
      <dgm:spPr/>
    </dgm:pt>
    <dgm:pt modelId="{9B00AEFF-3BE4-4700-ACE0-4ADD0A8C64F0}" type="pres">
      <dgm:prSet presAssocID="{B1BDDAB4-0BFB-46AB-9FD5-B9E413F6AE83}" presName="horz1" presStyleCnt="0"/>
      <dgm:spPr/>
    </dgm:pt>
    <dgm:pt modelId="{7AE73590-29CC-449C-941B-EF98CE94E773}" type="pres">
      <dgm:prSet presAssocID="{B1BDDAB4-0BFB-46AB-9FD5-B9E413F6AE83}" presName="tx1" presStyleLbl="revTx" presStyleIdx="0" presStyleCnt="5"/>
      <dgm:spPr/>
    </dgm:pt>
    <dgm:pt modelId="{1F7D1C02-18F2-49FB-ABE1-0A155D8E72B8}" type="pres">
      <dgm:prSet presAssocID="{B1BDDAB4-0BFB-46AB-9FD5-B9E413F6AE83}" presName="vert1" presStyleCnt="0"/>
      <dgm:spPr/>
    </dgm:pt>
    <dgm:pt modelId="{64F494AA-4708-4129-8BFF-E77D66A6E1D6}" type="pres">
      <dgm:prSet presAssocID="{1E9A99A5-91C3-4D4C-A918-6A8F4FBF3237}" presName="thickLine" presStyleLbl="alignNode1" presStyleIdx="1" presStyleCnt="5"/>
      <dgm:spPr/>
    </dgm:pt>
    <dgm:pt modelId="{561A2009-96E1-4EBA-8ADF-0EEDEA3B555F}" type="pres">
      <dgm:prSet presAssocID="{1E9A99A5-91C3-4D4C-A918-6A8F4FBF3237}" presName="horz1" presStyleCnt="0"/>
      <dgm:spPr/>
    </dgm:pt>
    <dgm:pt modelId="{C0D01137-2B73-4718-BC72-A3C2A289ABC1}" type="pres">
      <dgm:prSet presAssocID="{1E9A99A5-91C3-4D4C-A918-6A8F4FBF3237}" presName="tx1" presStyleLbl="revTx" presStyleIdx="1" presStyleCnt="5"/>
      <dgm:spPr/>
    </dgm:pt>
    <dgm:pt modelId="{B056254E-50FB-4BD5-B60B-06CCAC96D440}" type="pres">
      <dgm:prSet presAssocID="{1E9A99A5-91C3-4D4C-A918-6A8F4FBF3237}" presName="vert1" presStyleCnt="0"/>
      <dgm:spPr/>
    </dgm:pt>
    <dgm:pt modelId="{84A66874-619F-4798-AD6B-669319FF7B23}" type="pres">
      <dgm:prSet presAssocID="{270A93BE-9843-4A1C-A7F6-D5A6BE1111C6}" presName="thickLine" presStyleLbl="alignNode1" presStyleIdx="2" presStyleCnt="5"/>
      <dgm:spPr/>
    </dgm:pt>
    <dgm:pt modelId="{8613E5FF-715E-4CFE-A2FA-48ABF4DC2733}" type="pres">
      <dgm:prSet presAssocID="{270A93BE-9843-4A1C-A7F6-D5A6BE1111C6}" presName="horz1" presStyleCnt="0"/>
      <dgm:spPr/>
    </dgm:pt>
    <dgm:pt modelId="{B18F00B4-F94B-463F-96CE-2CBC9BE23486}" type="pres">
      <dgm:prSet presAssocID="{270A93BE-9843-4A1C-A7F6-D5A6BE1111C6}" presName="tx1" presStyleLbl="revTx" presStyleIdx="2" presStyleCnt="5"/>
      <dgm:spPr/>
    </dgm:pt>
    <dgm:pt modelId="{82AD8A3A-B8FA-4F3F-861A-449E31BB1A20}" type="pres">
      <dgm:prSet presAssocID="{270A93BE-9843-4A1C-A7F6-D5A6BE1111C6}" presName="vert1" presStyleCnt="0"/>
      <dgm:spPr/>
    </dgm:pt>
    <dgm:pt modelId="{3A5AE2A5-8D14-43AC-9692-CC2EC9584361}" type="pres">
      <dgm:prSet presAssocID="{4830C233-619C-4A79-B352-7CB3CA18A5C7}" presName="thickLine" presStyleLbl="alignNode1" presStyleIdx="3" presStyleCnt="5"/>
      <dgm:spPr/>
    </dgm:pt>
    <dgm:pt modelId="{3CF3B9D4-147A-4DBD-A7D4-9824B41BA315}" type="pres">
      <dgm:prSet presAssocID="{4830C233-619C-4A79-B352-7CB3CA18A5C7}" presName="horz1" presStyleCnt="0"/>
      <dgm:spPr/>
    </dgm:pt>
    <dgm:pt modelId="{2F16659D-602E-4A99-80D0-1CDE907B4560}" type="pres">
      <dgm:prSet presAssocID="{4830C233-619C-4A79-B352-7CB3CA18A5C7}" presName="tx1" presStyleLbl="revTx" presStyleIdx="3" presStyleCnt="5"/>
      <dgm:spPr/>
    </dgm:pt>
    <dgm:pt modelId="{885E941D-F1F8-47BC-877D-31155D00F9C8}" type="pres">
      <dgm:prSet presAssocID="{4830C233-619C-4A79-B352-7CB3CA18A5C7}" presName="vert1" presStyleCnt="0"/>
      <dgm:spPr/>
    </dgm:pt>
    <dgm:pt modelId="{C0201272-0AA6-4E92-9201-9778364AF6AF}" type="pres">
      <dgm:prSet presAssocID="{0F619DBE-2FF4-43D3-8B94-19AFE2898DD3}" presName="thickLine" presStyleLbl="alignNode1" presStyleIdx="4" presStyleCnt="5"/>
      <dgm:spPr/>
    </dgm:pt>
    <dgm:pt modelId="{A731A921-3B4F-43BA-B2CB-0067E988391E}" type="pres">
      <dgm:prSet presAssocID="{0F619DBE-2FF4-43D3-8B94-19AFE2898DD3}" presName="horz1" presStyleCnt="0"/>
      <dgm:spPr/>
    </dgm:pt>
    <dgm:pt modelId="{8B32B554-E639-4221-B2D7-40B045E7D65D}" type="pres">
      <dgm:prSet presAssocID="{0F619DBE-2FF4-43D3-8B94-19AFE2898DD3}" presName="tx1" presStyleLbl="revTx" presStyleIdx="4" presStyleCnt="5"/>
      <dgm:spPr/>
    </dgm:pt>
    <dgm:pt modelId="{809D81FE-6549-4FFB-9980-B0AB801430D2}" type="pres">
      <dgm:prSet presAssocID="{0F619DBE-2FF4-43D3-8B94-19AFE2898DD3}" presName="vert1" presStyleCnt="0"/>
      <dgm:spPr/>
    </dgm:pt>
  </dgm:ptLst>
  <dgm:cxnLst>
    <dgm:cxn modelId="{7884730D-14DF-40E2-9BA0-679D6936BB47}" srcId="{133E9DE6-7368-42DC-A016-A45A3C90D398}" destId="{4830C233-619C-4A79-B352-7CB3CA18A5C7}" srcOrd="3" destOrd="0" parTransId="{4B36F8E8-01DA-43DB-8AAA-112AC9D7BE88}" sibTransId="{F8C6D97E-0892-4D78-A9EF-1C21D3DC17D8}"/>
    <dgm:cxn modelId="{CFEBBB13-14B6-46E9-868D-FED8F1566736}" srcId="{133E9DE6-7368-42DC-A016-A45A3C90D398}" destId="{B1BDDAB4-0BFB-46AB-9FD5-B9E413F6AE83}" srcOrd="0" destOrd="0" parTransId="{B2EBE501-D582-4EC0-A0F0-051BE02F14D4}" sibTransId="{78D0A259-D66F-426D-B381-78916B6BBD2D}"/>
    <dgm:cxn modelId="{7E7F055F-4C57-4E03-921F-CADC2004999F}" type="presOf" srcId="{1E9A99A5-91C3-4D4C-A918-6A8F4FBF3237}" destId="{C0D01137-2B73-4718-BC72-A3C2A289ABC1}" srcOrd="0" destOrd="0" presId="urn:microsoft.com/office/officeart/2008/layout/LinedList"/>
    <dgm:cxn modelId="{704A2965-BCD6-4026-8D4A-30A22EDDC2DE}" type="presOf" srcId="{0F619DBE-2FF4-43D3-8B94-19AFE2898DD3}" destId="{8B32B554-E639-4221-B2D7-40B045E7D65D}" srcOrd="0" destOrd="0" presId="urn:microsoft.com/office/officeart/2008/layout/LinedList"/>
    <dgm:cxn modelId="{2172496A-ED87-4B01-BBF7-B58AAFA55DA6}" type="presOf" srcId="{133E9DE6-7368-42DC-A016-A45A3C90D398}" destId="{8DA86758-962B-46E4-9F83-2958C9237CAE}" srcOrd="0" destOrd="0" presId="urn:microsoft.com/office/officeart/2008/layout/LinedList"/>
    <dgm:cxn modelId="{619DC353-4B74-4FA1-8250-3FE27F89C0FE}" srcId="{133E9DE6-7368-42DC-A016-A45A3C90D398}" destId="{0F619DBE-2FF4-43D3-8B94-19AFE2898DD3}" srcOrd="4" destOrd="0" parTransId="{0723F0D4-CFDD-4DC2-B622-70068B204210}" sibTransId="{BE576D11-AD2A-49F8-AC55-2D5ABDF1FA5E}"/>
    <dgm:cxn modelId="{AA73A18F-C7CA-46D4-A41C-CBEDD98CA7E6}" type="presOf" srcId="{4830C233-619C-4A79-B352-7CB3CA18A5C7}" destId="{2F16659D-602E-4A99-80D0-1CDE907B4560}" srcOrd="0" destOrd="0" presId="urn:microsoft.com/office/officeart/2008/layout/LinedList"/>
    <dgm:cxn modelId="{058485A1-8EBB-46FA-AA5B-CB0A81CFF07F}" type="presOf" srcId="{270A93BE-9843-4A1C-A7F6-D5A6BE1111C6}" destId="{B18F00B4-F94B-463F-96CE-2CBC9BE23486}" srcOrd="0" destOrd="0" presId="urn:microsoft.com/office/officeart/2008/layout/LinedList"/>
    <dgm:cxn modelId="{96A967A7-DFBC-482D-BDAF-20B16C704880}" type="presOf" srcId="{B1BDDAB4-0BFB-46AB-9FD5-B9E413F6AE83}" destId="{7AE73590-29CC-449C-941B-EF98CE94E773}" srcOrd="0" destOrd="0" presId="urn:microsoft.com/office/officeart/2008/layout/LinedList"/>
    <dgm:cxn modelId="{16F72EC5-6551-4275-80D9-6767BB54CBDF}" srcId="{133E9DE6-7368-42DC-A016-A45A3C90D398}" destId="{1E9A99A5-91C3-4D4C-A918-6A8F4FBF3237}" srcOrd="1" destOrd="0" parTransId="{8FEBBEC3-F70D-48AA-BE2F-E3C3D635CEE7}" sibTransId="{DDC90F40-F4FE-47B1-89FB-3EE792EFD019}"/>
    <dgm:cxn modelId="{102F02F6-EB11-4150-8539-9D3CDB13E7DB}" srcId="{133E9DE6-7368-42DC-A016-A45A3C90D398}" destId="{270A93BE-9843-4A1C-A7F6-D5A6BE1111C6}" srcOrd="2" destOrd="0" parTransId="{A9C6C5D1-774F-46F7-BD59-BF542AD50E0E}" sibTransId="{307EFFA5-25E5-45CB-9041-EE7AB799DA47}"/>
    <dgm:cxn modelId="{A7336879-7AC7-44EC-A3DD-869F17166D56}" type="presParOf" srcId="{8DA86758-962B-46E4-9F83-2958C9237CAE}" destId="{1B40704C-E4B2-4680-BED9-5BCFEB4499C6}" srcOrd="0" destOrd="0" presId="urn:microsoft.com/office/officeart/2008/layout/LinedList"/>
    <dgm:cxn modelId="{BBD50797-31B2-4571-A909-378EE7646CD4}" type="presParOf" srcId="{8DA86758-962B-46E4-9F83-2958C9237CAE}" destId="{9B00AEFF-3BE4-4700-ACE0-4ADD0A8C64F0}" srcOrd="1" destOrd="0" presId="urn:microsoft.com/office/officeart/2008/layout/LinedList"/>
    <dgm:cxn modelId="{C619507C-4284-475C-80E4-7E3E600A24C5}" type="presParOf" srcId="{9B00AEFF-3BE4-4700-ACE0-4ADD0A8C64F0}" destId="{7AE73590-29CC-449C-941B-EF98CE94E773}" srcOrd="0" destOrd="0" presId="urn:microsoft.com/office/officeart/2008/layout/LinedList"/>
    <dgm:cxn modelId="{8CA7742B-6EC9-4202-A33A-7BD1100B6867}" type="presParOf" srcId="{9B00AEFF-3BE4-4700-ACE0-4ADD0A8C64F0}" destId="{1F7D1C02-18F2-49FB-ABE1-0A155D8E72B8}" srcOrd="1" destOrd="0" presId="urn:microsoft.com/office/officeart/2008/layout/LinedList"/>
    <dgm:cxn modelId="{4A5D16D8-E01F-4A98-BB98-879A40241FE0}" type="presParOf" srcId="{8DA86758-962B-46E4-9F83-2958C9237CAE}" destId="{64F494AA-4708-4129-8BFF-E77D66A6E1D6}" srcOrd="2" destOrd="0" presId="urn:microsoft.com/office/officeart/2008/layout/LinedList"/>
    <dgm:cxn modelId="{4F2AEA3F-4F75-46A6-9868-B0AD463CAF78}" type="presParOf" srcId="{8DA86758-962B-46E4-9F83-2958C9237CAE}" destId="{561A2009-96E1-4EBA-8ADF-0EEDEA3B555F}" srcOrd="3" destOrd="0" presId="urn:microsoft.com/office/officeart/2008/layout/LinedList"/>
    <dgm:cxn modelId="{6CE62F97-EF69-4B51-BE9D-3C5E1522142B}" type="presParOf" srcId="{561A2009-96E1-4EBA-8ADF-0EEDEA3B555F}" destId="{C0D01137-2B73-4718-BC72-A3C2A289ABC1}" srcOrd="0" destOrd="0" presId="urn:microsoft.com/office/officeart/2008/layout/LinedList"/>
    <dgm:cxn modelId="{E2FDF957-3C28-4508-8912-B49AA0743B9C}" type="presParOf" srcId="{561A2009-96E1-4EBA-8ADF-0EEDEA3B555F}" destId="{B056254E-50FB-4BD5-B60B-06CCAC96D440}" srcOrd="1" destOrd="0" presId="urn:microsoft.com/office/officeart/2008/layout/LinedList"/>
    <dgm:cxn modelId="{C5919A50-F058-4CC2-A4E2-454FEE208FBB}" type="presParOf" srcId="{8DA86758-962B-46E4-9F83-2958C9237CAE}" destId="{84A66874-619F-4798-AD6B-669319FF7B23}" srcOrd="4" destOrd="0" presId="urn:microsoft.com/office/officeart/2008/layout/LinedList"/>
    <dgm:cxn modelId="{1268F261-4134-4C36-BEBE-ADA8515DB9EE}" type="presParOf" srcId="{8DA86758-962B-46E4-9F83-2958C9237CAE}" destId="{8613E5FF-715E-4CFE-A2FA-48ABF4DC2733}" srcOrd="5" destOrd="0" presId="urn:microsoft.com/office/officeart/2008/layout/LinedList"/>
    <dgm:cxn modelId="{E4048FDF-5E34-40F0-B9CB-B0FFEF3C57AC}" type="presParOf" srcId="{8613E5FF-715E-4CFE-A2FA-48ABF4DC2733}" destId="{B18F00B4-F94B-463F-96CE-2CBC9BE23486}" srcOrd="0" destOrd="0" presId="urn:microsoft.com/office/officeart/2008/layout/LinedList"/>
    <dgm:cxn modelId="{1AB72CC2-7808-4588-99A5-EE3088DE827E}" type="presParOf" srcId="{8613E5FF-715E-4CFE-A2FA-48ABF4DC2733}" destId="{82AD8A3A-B8FA-4F3F-861A-449E31BB1A20}" srcOrd="1" destOrd="0" presId="urn:microsoft.com/office/officeart/2008/layout/LinedList"/>
    <dgm:cxn modelId="{4052A494-372D-4729-BE40-916B866BD949}" type="presParOf" srcId="{8DA86758-962B-46E4-9F83-2958C9237CAE}" destId="{3A5AE2A5-8D14-43AC-9692-CC2EC9584361}" srcOrd="6" destOrd="0" presId="urn:microsoft.com/office/officeart/2008/layout/LinedList"/>
    <dgm:cxn modelId="{366CF369-C7C8-468C-8B32-DF80BF64A526}" type="presParOf" srcId="{8DA86758-962B-46E4-9F83-2958C9237CAE}" destId="{3CF3B9D4-147A-4DBD-A7D4-9824B41BA315}" srcOrd="7" destOrd="0" presId="urn:microsoft.com/office/officeart/2008/layout/LinedList"/>
    <dgm:cxn modelId="{76032349-141E-4BED-92EF-BF0D57759A68}" type="presParOf" srcId="{3CF3B9D4-147A-4DBD-A7D4-9824B41BA315}" destId="{2F16659D-602E-4A99-80D0-1CDE907B4560}" srcOrd="0" destOrd="0" presId="urn:microsoft.com/office/officeart/2008/layout/LinedList"/>
    <dgm:cxn modelId="{AF7A3316-4F87-4A46-82F5-D13A9E76C967}" type="presParOf" srcId="{3CF3B9D4-147A-4DBD-A7D4-9824B41BA315}" destId="{885E941D-F1F8-47BC-877D-31155D00F9C8}" srcOrd="1" destOrd="0" presId="urn:microsoft.com/office/officeart/2008/layout/LinedList"/>
    <dgm:cxn modelId="{A5567D93-4DD2-4210-A111-0CDC30BF4310}" type="presParOf" srcId="{8DA86758-962B-46E4-9F83-2958C9237CAE}" destId="{C0201272-0AA6-4E92-9201-9778364AF6AF}" srcOrd="8" destOrd="0" presId="urn:microsoft.com/office/officeart/2008/layout/LinedList"/>
    <dgm:cxn modelId="{B88F0961-B345-4335-AB3A-CF77DD1AA35C}" type="presParOf" srcId="{8DA86758-962B-46E4-9F83-2958C9237CAE}" destId="{A731A921-3B4F-43BA-B2CB-0067E988391E}" srcOrd="9" destOrd="0" presId="urn:microsoft.com/office/officeart/2008/layout/LinedList"/>
    <dgm:cxn modelId="{59B902AA-CD2A-47D7-9C80-E584875368BC}" type="presParOf" srcId="{A731A921-3B4F-43BA-B2CB-0067E988391E}" destId="{8B32B554-E639-4221-B2D7-40B045E7D65D}" srcOrd="0" destOrd="0" presId="urn:microsoft.com/office/officeart/2008/layout/LinedList"/>
    <dgm:cxn modelId="{17932040-33F7-4319-927F-B79AD3F38130}" type="presParOf" srcId="{A731A921-3B4F-43BA-B2CB-0067E988391E}" destId="{809D81FE-6549-4FFB-9980-B0AB801430D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40704C-E4B2-4680-BED9-5BCFEB4499C6}">
      <dsp:nvSpPr>
        <dsp:cNvPr id="0" name=""/>
        <dsp:cNvSpPr/>
      </dsp:nvSpPr>
      <dsp:spPr>
        <a:xfrm>
          <a:off x="0" y="660"/>
          <a:ext cx="7808912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AE73590-29CC-449C-941B-EF98CE94E773}">
      <dsp:nvSpPr>
        <dsp:cNvPr id="0" name=""/>
        <dsp:cNvSpPr/>
      </dsp:nvSpPr>
      <dsp:spPr>
        <a:xfrm>
          <a:off x="0" y="660"/>
          <a:ext cx="7808912" cy="10814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t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 baseline="0" dirty="0">
              <a:solidFill>
                <a:srgbClr val="FFFF00"/>
              </a:solidFill>
              <a:latin typeface="Arial Black" panose="020B0A04020102020204" pitchFamily="34" charset="0"/>
            </a:rPr>
            <a:t>T</a:t>
          </a:r>
          <a:endParaRPr lang="en-US" sz="5400" kern="1200" dirty="0">
            <a:solidFill>
              <a:schemeClr val="tx1"/>
            </a:solidFill>
            <a:latin typeface="DFPYuanW9-GB5" panose="020F0900000000000000" pitchFamily="34" charset="-120"/>
            <a:ea typeface="DFPYuanW9-GB5" panose="020F0900000000000000" pitchFamily="34" charset="-120"/>
          </a:endParaRPr>
        </a:p>
      </dsp:txBody>
      <dsp:txXfrm>
        <a:off x="0" y="660"/>
        <a:ext cx="7808912" cy="1081458"/>
      </dsp:txXfrm>
    </dsp:sp>
    <dsp:sp modelId="{64F494AA-4708-4129-8BFF-E77D66A6E1D6}">
      <dsp:nvSpPr>
        <dsp:cNvPr id="0" name=""/>
        <dsp:cNvSpPr/>
      </dsp:nvSpPr>
      <dsp:spPr>
        <a:xfrm>
          <a:off x="0" y="1082118"/>
          <a:ext cx="7808912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0D01137-2B73-4718-BC72-A3C2A289ABC1}">
      <dsp:nvSpPr>
        <dsp:cNvPr id="0" name=""/>
        <dsp:cNvSpPr/>
      </dsp:nvSpPr>
      <dsp:spPr>
        <a:xfrm>
          <a:off x="0" y="1082118"/>
          <a:ext cx="7808912" cy="10814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t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 baseline="0" dirty="0">
              <a:solidFill>
                <a:srgbClr val="FFFF00"/>
              </a:solidFill>
              <a:latin typeface="Arial Black" panose="020B0A04020102020204" pitchFamily="34" charset="0"/>
            </a:rPr>
            <a:t>I</a:t>
          </a:r>
          <a:endParaRPr lang="en-US" sz="5400" kern="1200" dirty="0">
            <a:solidFill>
              <a:schemeClr val="tx1"/>
            </a:solidFill>
            <a:latin typeface="DFPYuanW9-GB5" panose="020F0900000000000000" pitchFamily="34" charset="-120"/>
            <a:ea typeface="DFPYuanW9-GB5" panose="020F0900000000000000" pitchFamily="34" charset="-120"/>
          </a:endParaRPr>
        </a:p>
      </dsp:txBody>
      <dsp:txXfrm>
        <a:off x="0" y="1082118"/>
        <a:ext cx="7808912" cy="1081458"/>
      </dsp:txXfrm>
    </dsp:sp>
    <dsp:sp modelId="{84A66874-619F-4798-AD6B-669319FF7B23}">
      <dsp:nvSpPr>
        <dsp:cNvPr id="0" name=""/>
        <dsp:cNvSpPr/>
      </dsp:nvSpPr>
      <dsp:spPr>
        <a:xfrm>
          <a:off x="0" y="2163576"/>
          <a:ext cx="7808912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18F00B4-F94B-463F-96CE-2CBC9BE23486}">
      <dsp:nvSpPr>
        <dsp:cNvPr id="0" name=""/>
        <dsp:cNvSpPr/>
      </dsp:nvSpPr>
      <dsp:spPr>
        <a:xfrm>
          <a:off x="0" y="2163576"/>
          <a:ext cx="7808912" cy="10814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t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 baseline="0" dirty="0">
              <a:solidFill>
                <a:srgbClr val="FFFF00"/>
              </a:solidFill>
              <a:latin typeface="Arial Black" panose="020B0A04020102020204" pitchFamily="34" charset="0"/>
            </a:rPr>
            <a:t>G</a:t>
          </a:r>
          <a:endParaRPr lang="en-US" sz="5400" kern="1200" dirty="0">
            <a:solidFill>
              <a:schemeClr val="tx1"/>
            </a:solidFill>
            <a:latin typeface="DFPYuanW9-GB5" panose="020F0900000000000000" pitchFamily="34" charset="-120"/>
            <a:ea typeface="DFPYuanW9-GB5" panose="020F0900000000000000" pitchFamily="34" charset="-120"/>
          </a:endParaRPr>
        </a:p>
      </dsp:txBody>
      <dsp:txXfrm>
        <a:off x="0" y="2163576"/>
        <a:ext cx="7808912" cy="1081458"/>
      </dsp:txXfrm>
    </dsp:sp>
    <dsp:sp modelId="{3A5AE2A5-8D14-43AC-9692-CC2EC9584361}">
      <dsp:nvSpPr>
        <dsp:cNvPr id="0" name=""/>
        <dsp:cNvSpPr/>
      </dsp:nvSpPr>
      <dsp:spPr>
        <a:xfrm>
          <a:off x="0" y="3245035"/>
          <a:ext cx="7808912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F16659D-602E-4A99-80D0-1CDE907B4560}">
      <dsp:nvSpPr>
        <dsp:cNvPr id="0" name=""/>
        <dsp:cNvSpPr/>
      </dsp:nvSpPr>
      <dsp:spPr>
        <a:xfrm>
          <a:off x="0" y="3245035"/>
          <a:ext cx="7808912" cy="10814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t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 baseline="0" dirty="0">
              <a:solidFill>
                <a:srgbClr val="FFFF00"/>
              </a:solidFill>
              <a:latin typeface="DFPHeiW12-GB5" panose="020B0C00000000000000" pitchFamily="34" charset="-120"/>
              <a:ea typeface="DFPHeiW12-GB5" panose="020B0C00000000000000" pitchFamily="34" charset="-120"/>
            </a:rPr>
            <a:t>E</a:t>
          </a:r>
          <a:endParaRPr lang="en-US" sz="5400" kern="1200" dirty="0">
            <a:solidFill>
              <a:schemeClr val="tx1"/>
            </a:solidFill>
            <a:latin typeface="DFPYuanW9-GB5" panose="020F0900000000000000" pitchFamily="34" charset="-120"/>
            <a:ea typeface="DFPYuanW9-GB5" panose="020F0900000000000000" pitchFamily="34" charset="-120"/>
          </a:endParaRPr>
        </a:p>
      </dsp:txBody>
      <dsp:txXfrm>
        <a:off x="0" y="3245035"/>
        <a:ext cx="7808912" cy="1081458"/>
      </dsp:txXfrm>
    </dsp:sp>
    <dsp:sp modelId="{C0201272-0AA6-4E92-9201-9778364AF6AF}">
      <dsp:nvSpPr>
        <dsp:cNvPr id="0" name=""/>
        <dsp:cNvSpPr/>
      </dsp:nvSpPr>
      <dsp:spPr>
        <a:xfrm>
          <a:off x="0" y="4326493"/>
          <a:ext cx="7808912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B32B554-E639-4221-B2D7-40B045E7D65D}">
      <dsp:nvSpPr>
        <dsp:cNvPr id="0" name=""/>
        <dsp:cNvSpPr/>
      </dsp:nvSpPr>
      <dsp:spPr>
        <a:xfrm>
          <a:off x="0" y="4326493"/>
          <a:ext cx="7808912" cy="10814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t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 baseline="0" dirty="0">
              <a:solidFill>
                <a:srgbClr val="FFFF00"/>
              </a:solidFill>
              <a:latin typeface="Arial Black" panose="020B0A04020102020204" pitchFamily="34" charset="0"/>
            </a:rPr>
            <a:t>R</a:t>
          </a:r>
          <a:endParaRPr lang="en-US" sz="5400" kern="1200" dirty="0">
            <a:latin typeface="DFPYuanW9-GB5" panose="020F0900000000000000" pitchFamily="34" charset="-120"/>
            <a:ea typeface="DFPYuanW9-GB5" panose="020F0900000000000000" pitchFamily="34" charset="-120"/>
          </a:endParaRPr>
        </a:p>
      </dsp:txBody>
      <dsp:txXfrm>
        <a:off x="0" y="4326493"/>
        <a:ext cx="7808912" cy="10814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40704C-E4B2-4680-BED9-5BCFEB4499C6}">
      <dsp:nvSpPr>
        <dsp:cNvPr id="0" name=""/>
        <dsp:cNvSpPr/>
      </dsp:nvSpPr>
      <dsp:spPr>
        <a:xfrm>
          <a:off x="0" y="660"/>
          <a:ext cx="7808912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AE73590-29CC-449C-941B-EF98CE94E773}">
      <dsp:nvSpPr>
        <dsp:cNvPr id="0" name=""/>
        <dsp:cNvSpPr/>
      </dsp:nvSpPr>
      <dsp:spPr>
        <a:xfrm>
          <a:off x="0" y="660"/>
          <a:ext cx="7808912" cy="10814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t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 baseline="0" dirty="0">
              <a:solidFill>
                <a:srgbClr val="FFFF00"/>
              </a:solidFill>
              <a:latin typeface="Arial Black" panose="020B0A04020102020204" pitchFamily="34" charset="0"/>
            </a:rPr>
            <a:t>T</a:t>
          </a:r>
          <a:r>
            <a:rPr lang="en-US" sz="3800" kern="1200" baseline="0" dirty="0">
              <a:latin typeface="+mn-lt"/>
            </a:rPr>
            <a:t>ransformation </a:t>
          </a:r>
          <a:r>
            <a:rPr lang="zh-TW" altLang="en-US" sz="3800" kern="1200" baseline="0" dirty="0">
              <a:latin typeface="+mn-lt"/>
            </a:rPr>
            <a:t>      </a:t>
          </a:r>
          <a:r>
            <a:rPr lang="zh-TW" altLang="en-US" sz="5400" kern="1200" baseline="0" dirty="0">
              <a:latin typeface="DFPYuanW9-GB5" panose="020F0900000000000000" pitchFamily="34" charset="-120"/>
              <a:ea typeface="DFPYuanW9-GB5" panose="020F0900000000000000" pitchFamily="34" charset="-120"/>
            </a:rPr>
            <a:t>改變成真</a:t>
          </a:r>
          <a:endParaRPr lang="en-US" sz="5400" kern="1200" dirty="0">
            <a:latin typeface="DFPYuanW9-GB5" panose="020F0900000000000000" pitchFamily="34" charset="-120"/>
            <a:ea typeface="DFPYuanW9-GB5" panose="020F0900000000000000" pitchFamily="34" charset="-120"/>
          </a:endParaRPr>
        </a:p>
      </dsp:txBody>
      <dsp:txXfrm>
        <a:off x="0" y="660"/>
        <a:ext cx="7808912" cy="1081458"/>
      </dsp:txXfrm>
    </dsp:sp>
    <dsp:sp modelId="{64F494AA-4708-4129-8BFF-E77D66A6E1D6}">
      <dsp:nvSpPr>
        <dsp:cNvPr id="0" name=""/>
        <dsp:cNvSpPr/>
      </dsp:nvSpPr>
      <dsp:spPr>
        <a:xfrm>
          <a:off x="0" y="1082118"/>
          <a:ext cx="7808912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0D01137-2B73-4718-BC72-A3C2A289ABC1}">
      <dsp:nvSpPr>
        <dsp:cNvPr id="0" name=""/>
        <dsp:cNvSpPr/>
      </dsp:nvSpPr>
      <dsp:spPr>
        <a:xfrm>
          <a:off x="0" y="1082118"/>
          <a:ext cx="7808912" cy="10814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t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 baseline="0" dirty="0">
              <a:solidFill>
                <a:srgbClr val="FFFF00"/>
              </a:solidFill>
              <a:latin typeface="Arial Black" panose="020B0A04020102020204" pitchFamily="34" charset="0"/>
            </a:rPr>
            <a:t>I</a:t>
          </a:r>
          <a:r>
            <a:rPr lang="en-US" sz="3800" kern="1200" baseline="0" dirty="0"/>
            <a:t>n Christ</a:t>
          </a:r>
          <a:r>
            <a:rPr lang="zh-TW" altLang="en-US" sz="3800" kern="1200" baseline="0" dirty="0"/>
            <a:t>                  </a:t>
          </a:r>
          <a:r>
            <a:rPr lang="zh-TW" altLang="en-US" sz="5400" kern="1200" baseline="0" dirty="0">
              <a:latin typeface="DFPYuanW9-GB5" panose="020F0900000000000000" pitchFamily="34" charset="-120"/>
              <a:ea typeface="DFPYuanW9-GB5" panose="020F0900000000000000" pitchFamily="34" charset="-120"/>
            </a:rPr>
            <a:t>在基督裡</a:t>
          </a:r>
          <a:endParaRPr lang="en-US" sz="5400" kern="1200" dirty="0">
            <a:latin typeface="DFPYuanW9-GB5" panose="020F0900000000000000" pitchFamily="34" charset="-120"/>
            <a:ea typeface="DFPYuanW9-GB5" panose="020F0900000000000000" pitchFamily="34" charset="-120"/>
          </a:endParaRPr>
        </a:p>
      </dsp:txBody>
      <dsp:txXfrm>
        <a:off x="0" y="1082118"/>
        <a:ext cx="7808912" cy="1081458"/>
      </dsp:txXfrm>
    </dsp:sp>
    <dsp:sp modelId="{84A66874-619F-4798-AD6B-669319FF7B23}">
      <dsp:nvSpPr>
        <dsp:cNvPr id="0" name=""/>
        <dsp:cNvSpPr/>
      </dsp:nvSpPr>
      <dsp:spPr>
        <a:xfrm>
          <a:off x="0" y="2163576"/>
          <a:ext cx="7808912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18F00B4-F94B-463F-96CE-2CBC9BE23486}">
      <dsp:nvSpPr>
        <dsp:cNvPr id="0" name=""/>
        <dsp:cNvSpPr/>
      </dsp:nvSpPr>
      <dsp:spPr>
        <a:xfrm>
          <a:off x="0" y="2163576"/>
          <a:ext cx="7808912" cy="10814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t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 baseline="0" dirty="0">
              <a:solidFill>
                <a:srgbClr val="FFFF00"/>
              </a:solidFill>
              <a:latin typeface="Arial Black" panose="020B0A04020102020204" pitchFamily="34" charset="0"/>
            </a:rPr>
            <a:t>G</a:t>
          </a:r>
          <a:r>
            <a:rPr lang="en-US" sz="3800" kern="1200" baseline="0" dirty="0"/>
            <a:t>od works</a:t>
          </a:r>
          <a:r>
            <a:rPr lang="zh-TW" altLang="en-US" sz="3800" kern="1200" baseline="0" dirty="0"/>
            <a:t>              </a:t>
          </a:r>
          <a:r>
            <a:rPr lang="zh-TW" altLang="en-US" sz="5400" kern="1200" baseline="0" dirty="0">
              <a:latin typeface="DFPYuanW9-GB5" panose="020F0900000000000000" pitchFamily="34" charset="-120"/>
              <a:ea typeface="DFPYuanW9-GB5" panose="020F0900000000000000" pitchFamily="34" charset="-120"/>
            </a:rPr>
            <a:t>神在做工</a:t>
          </a:r>
          <a:endParaRPr lang="en-US" sz="5400" kern="1200" dirty="0">
            <a:latin typeface="DFPYuanW9-GB5" panose="020F0900000000000000" pitchFamily="34" charset="-120"/>
            <a:ea typeface="DFPYuanW9-GB5" panose="020F0900000000000000" pitchFamily="34" charset="-120"/>
          </a:endParaRPr>
        </a:p>
      </dsp:txBody>
      <dsp:txXfrm>
        <a:off x="0" y="2163576"/>
        <a:ext cx="7808912" cy="1081458"/>
      </dsp:txXfrm>
    </dsp:sp>
    <dsp:sp modelId="{3A5AE2A5-8D14-43AC-9692-CC2EC9584361}">
      <dsp:nvSpPr>
        <dsp:cNvPr id="0" name=""/>
        <dsp:cNvSpPr/>
      </dsp:nvSpPr>
      <dsp:spPr>
        <a:xfrm>
          <a:off x="0" y="3245035"/>
          <a:ext cx="7808912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F16659D-602E-4A99-80D0-1CDE907B4560}">
      <dsp:nvSpPr>
        <dsp:cNvPr id="0" name=""/>
        <dsp:cNvSpPr/>
      </dsp:nvSpPr>
      <dsp:spPr>
        <a:xfrm>
          <a:off x="0" y="3245035"/>
          <a:ext cx="7808912" cy="10814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t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 baseline="0" dirty="0">
              <a:solidFill>
                <a:srgbClr val="FFFF00"/>
              </a:solidFill>
              <a:latin typeface="DFPHeiW12-GB5" panose="020B0C00000000000000" pitchFamily="34" charset="-120"/>
              <a:ea typeface="DFPHeiW12-GB5" panose="020B0C00000000000000" pitchFamily="34" charset="-120"/>
            </a:rPr>
            <a:t>E</a:t>
          </a:r>
          <a:r>
            <a:rPr lang="en-US" sz="3800" kern="1200" baseline="0" dirty="0"/>
            <a:t>mpowerment</a:t>
          </a:r>
          <a:r>
            <a:rPr lang="zh-TW" altLang="en-US" sz="3800" kern="1200" baseline="0" dirty="0"/>
            <a:t>         </a:t>
          </a:r>
          <a:r>
            <a:rPr lang="zh-TW" altLang="en-US" sz="5400" kern="1200" baseline="0" dirty="0">
              <a:latin typeface="DFPYuanW9-GB5" panose="020F0900000000000000" pitchFamily="34" charset="-120"/>
              <a:ea typeface="DFPYuanW9-GB5" panose="020F0900000000000000" pitchFamily="34" charset="-120"/>
            </a:rPr>
            <a:t>得著能力</a:t>
          </a:r>
          <a:endParaRPr lang="en-US" sz="5400" kern="1200" dirty="0">
            <a:latin typeface="DFPYuanW9-GB5" panose="020F0900000000000000" pitchFamily="34" charset="-120"/>
            <a:ea typeface="DFPYuanW9-GB5" panose="020F0900000000000000" pitchFamily="34" charset="-120"/>
          </a:endParaRPr>
        </a:p>
      </dsp:txBody>
      <dsp:txXfrm>
        <a:off x="0" y="3245035"/>
        <a:ext cx="7808912" cy="1081458"/>
      </dsp:txXfrm>
    </dsp:sp>
    <dsp:sp modelId="{C0201272-0AA6-4E92-9201-9778364AF6AF}">
      <dsp:nvSpPr>
        <dsp:cNvPr id="0" name=""/>
        <dsp:cNvSpPr/>
      </dsp:nvSpPr>
      <dsp:spPr>
        <a:xfrm>
          <a:off x="0" y="4326493"/>
          <a:ext cx="7808912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B32B554-E639-4221-B2D7-40B045E7D65D}">
      <dsp:nvSpPr>
        <dsp:cNvPr id="0" name=""/>
        <dsp:cNvSpPr/>
      </dsp:nvSpPr>
      <dsp:spPr>
        <a:xfrm>
          <a:off x="0" y="4326493"/>
          <a:ext cx="7808912" cy="10814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t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 baseline="0" dirty="0">
              <a:solidFill>
                <a:srgbClr val="FFFF00"/>
              </a:solidFill>
              <a:latin typeface="Arial Black" panose="020B0A04020102020204" pitchFamily="34" charset="0"/>
            </a:rPr>
            <a:t>R</a:t>
          </a:r>
          <a:r>
            <a:rPr lang="en-US" sz="3800" kern="1200" baseline="0" dirty="0"/>
            <a:t>econciliation</a:t>
          </a:r>
          <a:r>
            <a:rPr lang="zh-TW" altLang="en-US" sz="3800" kern="1200" baseline="0" dirty="0"/>
            <a:t>         </a:t>
          </a:r>
          <a:r>
            <a:rPr lang="zh-TW" altLang="en-US" sz="5400" kern="1200" baseline="0" dirty="0">
              <a:latin typeface="DFPYuanW9-GB5" panose="020F0900000000000000" pitchFamily="34" charset="-120"/>
              <a:ea typeface="DFPYuanW9-GB5" panose="020F0900000000000000" pitchFamily="34" charset="-120"/>
            </a:rPr>
            <a:t>可以和好</a:t>
          </a:r>
          <a:endParaRPr lang="en-US" sz="5400" kern="1200" dirty="0">
            <a:latin typeface="DFPYuanW9-GB5" panose="020F0900000000000000" pitchFamily="34" charset="-120"/>
            <a:ea typeface="DFPYuanW9-GB5" panose="020F0900000000000000" pitchFamily="34" charset="-120"/>
          </a:endParaRPr>
        </a:p>
      </dsp:txBody>
      <dsp:txXfrm>
        <a:off x="0" y="4326493"/>
        <a:ext cx="7808912" cy="10814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1CB02-F9BC-4DCA-A598-71233B09951A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CFF0CF-0F3F-41D3-87A9-CDFE9280D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212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691D1-FB14-40D0-B1F5-6F8E6A53C138}" type="datetime2">
              <a:rPr lang="en-US" smtClean="0"/>
              <a:t>Sunday, January 30,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T.I.G.E.R </a:t>
            </a:r>
            <a:r>
              <a:rPr lang="zh-TW" altLang="en-US"/>
              <a:t>迎新接福話福音  陳堯健牧師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CF3F973-16A6-4422-A97E-07AAA376E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179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164F5-2A01-471A-9702-D0F7A33CB84C}" type="datetime2">
              <a:rPr lang="en-US" smtClean="0"/>
              <a:t>Sunday, January 30,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T.I.G.E.R </a:t>
            </a:r>
            <a:r>
              <a:rPr lang="zh-TW" altLang="en-US"/>
              <a:t>迎新接福話福音  陳堯健牧師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CF3F973-16A6-4422-A97E-07AAA376E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829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BD7A-7293-443D-8B4F-8376540FBCA2}" type="datetime2">
              <a:rPr lang="en-US" smtClean="0"/>
              <a:t>Sunday, January 30,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T.I.G.E.R </a:t>
            </a:r>
            <a:r>
              <a:rPr lang="zh-TW" altLang="en-US"/>
              <a:t>迎新接福話福音  陳堯健牧師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CF3F973-16A6-4422-A97E-07AAA376E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80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BB247-7BB9-4973-A24D-A80D3D93BE5F}" type="datetime2">
              <a:rPr lang="en-US" smtClean="0"/>
              <a:t>Sunday, January 30,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T.I.G.E.R </a:t>
            </a:r>
            <a:r>
              <a:rPr lang="zh-TW" altLang="en-US"/>
              <a:t>迎新接福話福音  陳堯健牧師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CF3F973-16A6-4422-A97E-07AAA376EF56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30179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2B6CA-3AA7-4D18-9A5E-40179150B618}" type="datetime2">
              <a:rPr lang="en-US" smtClean="0"/>
              <a:t>Sunday, January 30,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T.I.G.E.R </a:t>
            </a:r>
            <a:r>
              <a:rPr lang="zh-TW" altLang="en-US"/>
              <a:t>迎新接福話福音  陳堯健牧師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CF3F973-16A6-4422-A97E-07AAA376E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617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8462-B693-4C26-8C28-10BC2D129E65}" type="datetime2">
              <a:rPr lang="en-US" smtClean="0"/>
              <a:t>Sunday, January 30, 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T.I.G.E.R </a:t>
            </a:r>
            <a:r>
              <a:rPr lang="zh-TW" altLang="en-US"/>
              <a:t>迎新接福話福音  陳堯健牧師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3F973-16A6-4422-A97E-07AAA376E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5315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1740A-7EBE-4E82-8AEF-1DBFD931D444}" type="datetime2">
              <a:rPr lang="en-US" smtClean="0"/>
              <a:t>Sunday, January 30, 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T.I.G.E.R </a:t>
            </a:r>
            <a:r>
              <a:rPr lang="zh-TW" altLang="en-US"/>
              <a:t>迎新接福話福音  陳堯健牧師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3F973-16A6-4422-A97E-07AAA376E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9668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D461C-DDA7-4526-AD3A-9D260140C9D2}" type="datetime2">
              <a:rPr lang="en-US" smtClean="0"/>
              <a:t>Sunday, January 30,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T.I.G.E.R </a:t>
            </a:r>
            <a:r>
              <a:rPr lang="zh-TW" altLang="en-US"/>
              <a:t>迎新接福話福音  陳堯健牧師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3F973-16A6-4422-A97E-07AAA376E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620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3B54EDE-3BEE-4EEE-81DF-468703F58D67}" type="datetime2">
              <a:rPr lang="en-US" smtClean="0"/>
              <a:t>Sunday, January 30,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r>
              <a:rPr lang="en-US" altLang="zh-TW"/>
              <a:t>T.I.G.E.R </a:t>
            </a:r>
            <a:r>
              <a:rPr lang="zh-TW" altLang="en-US"/>
              <a:t>迎新接福話福音  陳堯健牧師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CF3F973-16A6-4422-A97E-07AAA376E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648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674F-806A-4E96-BC3D-499BEC20BE17}" type="datetime2">
              <a:rPr lang="en-US" smtClean="0"/>
              <a:t>Sunday, January 30,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T.I.G.E.R </a:t>
            </a:r>
            <a:r>
              <a:rPr lang="zh-TW" altLang="en-US"/>
              <a:t>迎新接福話福音  陳堯健牧師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3F973-16A6-4422-A97E-07AAA376E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776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6D58-7CE0-4BFE-A98B-3826F8567BFF}" type="datetime2">
              <a:rPr lang="en-US" smtClean="0"/>
              <a:t>Sunday, January 30,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T.I.G.E.R </a:t>
            </a:r>
            <a:r>
              <a:rPr lang="zh-TW" altLang="en-US"/>
              <a:t>迎新接福話福音  陳堯健牧師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CF3F973-16A6-4422-A97E-07AAA376E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409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10F98-D34D-4577-AFF4-7F73B8CE1419}" type="datetime2">
              <a:rPr lang="en-US" smtClean="0"/>
              <a:t>Sunday, January 30,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T.I.G.E.R </a:t>
            </a:r>
            <a:r>
              <a:rPr lang="zh-TW" altLang="en-US"/>
              <a:t>迎新接福話福音  陳堯健牧師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3F973-16A6-4422-A97E-07AAA376E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97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B8515-BE84-40E7-8B94-3F1F5916C812}" type="datetime2">
              <a:rPr lang="en-US" smtClean="0"/>
              <a:t>Sunday, January 30, 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T.I.G.E.R </a:t>
            </a:r>
            <a:r>
              <a:rPr lang="zh-TW" altLang="en-US"/>
              <a:t>迎新接福話福音  陳堯健牧師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3F973-16A6-4422-A97E-07AAA376E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35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653EB-095B-4B5A-935C-C2E1644A7682}" type="datetime2">
              <a:rPr lang="en-US" smtClean="0"/>
              <a:t>Sunday, January 30, 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T.I.G.E.R </a:t>
            </a:r>
            <a:r>
              <a:rPr lang="zh-TW" altLang="en-US"/>
              <a:t>迎新接福話福音  陳堯健牧師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3F973-16A6-4422-A97E-07AAA376E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9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27D74-1092-429A-BC87-A5428599483F}" type="datetime2">
              <a:rPr lang="en-US" smtClean="0"/>
              <a:t>Sunday, January 30,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T.I.G.E.R </a:t>
            </a:r>
            <a:r>
              <a:rPr lang="zh-TW" altLang="en-US"/>
              <a:t>迎新接福話福音  陳堯健牧師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3F973-16A6-4422-A97E-07AAA376E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269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B8E64-54E7-4798-A75D-22586C62EB94}" type="datetime2">
              <a:rPr lang="en-US" smtClean="0"/>
              <a:t>Sunday, January 30,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T.I.G.E.R </a:t>
            </a:r>
            <a:r>
              <a:rPr lang="zh-TW" altLang="en-US"/>
              <a:t>迎新接福話福音  陳堯健牧師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3F973-16A6-4422-A97E-07AAA376E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982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553D4-21AE-4117-BF92-7888213FE4F3}" type="datetime2">
              <a:rPr lang="en-US" smtClean="0"/>
              <a:t>Sunday, January 30,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T.I.G.E.R </a:t>
            </a:r>
            <a:r>
              <a:rPr lang="zh-TW" altLang="en-US"/>
              <a:t>迎新接福話福音  陳堯健牧師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3F973-16A6-4422-A97E-07AAA376E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945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0DA16-A297-48B0-8DD4-F19617BA66BD}" type="datetime2">
              <a:rPr lang="en-US" smtClean="0"/>
              <a:t>Sunday, January 30,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TW"/>
              <a:t>T.I.G.E.R </a:t>
            </a:r>
            <a:r>
              <a:rPr lang="zh-TW" altLang="en-US"/>
              <a:t>迎新接福話福音  陳堯健牧師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3F973-16A6-4422-A97E-07AAA376E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8061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41B46D4-095A-4DD7-AC06-5A9FB663A31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41000"/>
          </a:blip>
          <a:srcRect l="7004" t="9091" r="2087"/>
          <a:stretch/>
        </p:blipFill>
        <p:spPr>
          <a:xfrm>
            <a:off x="0" y="9"/>
            <a:ext cx="12192000" cy="6857991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7FFB9D-D34C-4F17-903F-B76347F2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5DA98E90-A243-4879-9A13-C29181540821}" type="datetime2">
              <a:rPr lang="en-US" smtClean="0"/>
              <a:t>Sunday, January 30,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2D44D1-02CF-44D4-BA35-2EC33F5DC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r>
              <a:rPr lang="en-US" altLang="zh-TW">
                <a:latin typeface="DFWeiBeiW7-GB5" panose="03000709000000000000" pitchFamily="65" charset="-120"/>
                <a:ea typeface="DFWeiBeiW7-GB5" panose="03000709000000000000" pitchFamily="65" charset="-120"/>
              </a:rPr>
              <a:t>T.I.G.E.R </a:t>
            </a:r>
            <a:r>
              <a:rPr lang="zh-TW" altLang="en-US">
                <a:latin typeface="DFWeiBeiW7-GB5" panose="03000709000000000000" pitchFamily="65" charset="-120"/>
                <a:ea typeface="DFWeiBeiW7-GB5" panose="03000709000000000000" pitchFamily="65" charset="-120"/>
              </a:rPr>
              <a:t>迎新接福話福音  陳堯健牧師</a:t>
            </a:r>
            <a:endParaRPr lang="en-US">
              <a:latin typeface="DFWeiBeiW7-GB5" panose="03000709000000000000" pitchFamily="65" charset="-120"/>
              <a:ea typeface="DFWeiBeiW7-GB5" panose="03000709000000000000" pitchFamily="65" charset="-12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631824-8220-458A-A045-A8575E38575F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802193" y="1297858"/>
            <a:ext cx="8357226" cy="2813313"/>
          </a:xfrm>
        </p:spPr>
        <p:txBody>
          <a:bodyPr>
            <a:normAutofit/>
          </a:bodyPr>
          <a:lstStyle/>
          <a:p>
            <a:r>
              <a:rPr lang="en-US" sz="9600" dirty="0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T.I.G.E.R.</a:t>
            </a:r>
            <a:br>
              <a:rPr lang="en-US" sz="3000" dirty="0">
                <a:solidFill>
                  <a:srgbClr val="FFFF00"/>
                </a:solidFill>
              </a:rPr>
            </a:br>
            <a:r>
              <a:rPr lang="en-US" sz="4800" dirty="0">
                <a:solidFill>
                  <a:srgbClr val="FFFF00"/>
                </a:solidFill>
                <a:latin typeface="DFHeiW12-GB5" panose="020B0C09000000000000" pitchFamily="49" charset="-120"/>
                <a:ea typeface="DFHeiW12-GB5" panose="020B0C09000000000000" pitchFamily="49" charset="-120"/>
              </a:rPr>
              <a:t>--- </a:t>
            </a:r>
            <a:r>
              <a:rPr lang="zh-TW" altLang="en-US" sz="6000" dirty="0">
                <a:solidFill>
                  <a:srgbClr val="FFFF00"/>
                </a:solidFill>
                <a:latin typeface="DFHeiW12-GB5" panose="020B0C09000000000000" pitchFamily="49" charset="-120"/>
                <a:ea typeface="DFHeiW12-GB5" panose="020B0C09000000000000" pitchFamily="49" charset="-120"/>
              </a:rPr>
              <a:t>迎新接福話福音</a:t>
            </a:r>
            <a:endParaRPr lang="en-US" sz="5400" dirty="0">
              <a:solidFill>
                <a:srgbClr val="FFFF00"/>
              </a:solidFill>
              <a:latin typeface="DFHeiW12-GB5" panose="020B0C09000000000000" pitchFamily="49" charset="-120"/>
              <a:ea typeface="DFHeiW12-GB5" panose="020B0C09000000000000" pitchFamily="49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923436-E8F8-4DAE-A76E-37CB0EDAB435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802193" y="4411729"/>
            <a:ext cx="8132763" cy="8534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400" dirty="0">
                <a:solidFill>
                  <a:srgbClr val="FFFF00"/>
                </a:solidFill>
                <a:latin typeface="DFWeiBeiW7-GB5" panose="03000709000000000000" pitchFamily="65" charset="-120"/>
                <a:ea typeface="DFWeiBeiW7-GB5" panose="03000709000000000000" pitchFamily="65" charset="-120"/>
              </a:rPr>
              <a:t>加拉太書</a:t>
            </a:r>
            <a:r>
              <a:rPr lang="zh-TW" altLang="en-US" sz="4000" dirty="0">
                <a:solidFill>
                  <a:srgbClr val="FFFF00"/>
                </a:solidFill>
                <a:latin typeface="DFPTanLiW5-GB5" panose="03000500000000000000" pitchFamily="66" charset="-120"/>
                <a:ea typeface="DFPTanLiW5-GB5" panose="03000500000000000000" pitchFamily="66" charset="-120"/>
              </a:rPr>
              <a:t> </a:t>
            </a:r>
            <a:r>
              <a:rPr lang="en-US" altLang="zh-TW" sz="4000" dirty="0">
                <a:solidFill>
                  <a:srgbClr val="FFFF00"/>
                </a:solidFill>
                <a:latin typeface="DFPTanLiW5-GB5" panose="03000500000000000000" pitchFamily="66" charset="-120"/>
                <a:ea typeface="DFPTanLiW5-GB5" panose="03000500000000000000" pitchFamily="66" charset="-120"/>
              </a:rPr>
              <a:t>1:10-2:10</a:t>
            </a:r>
            <a:endParaRPr lang="en-US" sz="4000" dirty="0">
              <a:solidFill>
                <a:srgbClr val="FFFF00"/>
              </a:solidFill>
              <a:latin typeface="DFPTanLiW5-GB5" panose="03000500000000000000" pitchFamily="66" charset="-120"/>
              <a:ea typeface="DFPTanLiW5-GB5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90687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D665D-97D4-48A9-B7DF-26B15DF6E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D3533-6B70-4CF2-8CFF-50F2D999F094}" type="datetime2">
              <a:rPr lang="en-US" sz="1200" smtClean="0">
                <a:solidFill>
                  <a:schemeClr val="tx1"/>
                </a:solidFill>
              </a:rPr>
              <a:t>Sunday, January 30, 2022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00A0A-5BD4-4242-B2A5-1B20C8330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z="1400" dirty="0">
                <a:solidFill>
                  <a:schemeClr val="tx1"/>
                </a:solidFill>
                <a:latin typeface="DFPWeiBeiW7-GB5" panose="03000700000000000000" pitchFamily="66" charset="-120"/>
                <a:ea typeface="DFPWeiBeiW7-GB5" panose="03000700000000000000" pitchFamily="66" charset="-120"/>
              </a:rPr>
              <a:t>T.I.G.E.R </a:t>
            </a:r>
            <a:r>
              <a:rPr lang="zh-TW" altLang="en-US" sz="1400" dirty="0">
                <a:solidFill>
                  <a:schemeClr val="tx1"/>
                </a:solidFill>
                <a:latin typeface="DFPWeiBeiW7-GB5" panose="03000700000000000000" pitchFamily="66" charset="-120"/>
                <a:ea typeface="DFPWeiBeiW7-GB5" panose="03000700000000000000" pitchFamily="66" charset="-120"/>
              </a:rPr>
              <a:t>迎新接福話福音  陳堯健牧師</a:t>
            </a:r>
            <a:endParaRPr lang="en-US" sz="1400" dirty="0">
              <a:solidFill>
                <a:schemeClr val="tx1"/>
              </a:solidFill>
              <a:latin typeface="DFPWeiBeiW7-GB5" panose="03000700000000000000" pitchFamily="66" charset="-120"/>
              <a:ea typeface="DFPWeiBeiW7-GB5" panose="03000700000000000000" pitchFamily="66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33801-ACCE-4DBC-AD84-523CDCC7E46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80321" y="690377"/>
            <a:ext cx="9759838" cy="51387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400" b="1" i="0" baseline="3000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9 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又知道所賜給我的恩典，那稱為教會柱石的</a:t>
            </a:r>
            <a:r>
              <a:rPr lang="zh-TW" altLang="en-US" sz="4400" b="0" i="0" u="sng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雅各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、</a:t>
            </a:r>
            <a:r>
              <a:rPr lang="zh-TW" altLang="en-US" sz="4400" b="0" i="0" u="sng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磯法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、</a:t>
            </a:r>
            <a:r>
              <a:rPr lang="zh-TW" altLang="en-US" sz="4400" b="0" i="0" u="sng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約翰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，就向我和</a:t>
            </a:r>
            <a:r>
              <a:rPr lang="zh-TW" altLang="en-US" sz="4400" b="0" i="0" u="sng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巴拿巴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用右手行相交之禮，叫我們往外邦人那裡去，他們往受割禮的人那裡去； </a:t>
            </a:r>
            <a:r>
              <a:rPr lang="en-US" altLang="zh-TW" sz="4400" b="1" i="0" baseline="3000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10 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只是願意我們記念窮人，這也是我本來熱心去行的。</a:t>
            </a:r>
            <a:endParaRPr lang="en-US" altLang="zh-TW" sz="4800" b="0" i="0" dirty="0">
              <a:solidFill>
                <a:schemeClr val="tx1"/>
              </a:solidFill>
              <a:effectLst/>
              <a:ea typeface="DFHeiW9-GB5" panose="020B09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47890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D665D-97D4-48A9-B7DF-26B15DF6E4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68479" y="5992852"/>
            <a:ext cx="2743200" cy="365125"/>
          </a:xfrm>
        </p:spPr>
        <p:txBody>
          <a:bodyPr vert="horz" lIns="0" tIns="180000" rIns="0" bIns="180000" rtlCol="0">
            <a:noAutofit/>
          </a:bodyPr>
          <a:lstStyle/>
          <a:p>
            <a:pPr defTabSz="457200">
              <a:spcAft>
                <a:spcPts val="600"/>
              </a:spcAft>
            </a:pPr>
            <a:fld id="{0B329EC3-0315-472C-86BE-E5B56D06A979}" type="datetime2">
              <a:rPr lang="en-US" sz="1200" smtClean="0"/>
              <a:t>Sunday, January 30, 2022</a:t>
            </a:fld>
            <a:endParaRPr 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00A0A-5BD4-4242-B2A5-1B20C8330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2790" y="5919525"/>
            <a:ext cx="6870660" cy="365125"/>
          </a:xfrm>
        </p:spPr>
        <p:txBody>
          <a:bodyPr vert="horz" lIns="0" tIns="180000" rIns="0" bIns="180000" rtlCol="0">
            <a:noAutofit/>
          </a:bodyPr>
          <a:lstStyle/>
          <a:p>
            <a:pPr algn="l" defTabSz="457200">
              <a:spcAft>
                <a:spcPts val="600"/>
              </a:spcAft>
            </a:pPr>
            <a:r>
              <a:rPr lang="en-US" altLang="zh-TW" sz="1400" dirty="0">
                <a:latin typeface="DFPWeiBeiW7-GB5" panose="03000700000000000000" pitchFamily="66" charset="-120"/>
                <a:ea typeface="DFPWeiBeiW7-GB5" panose="03000700000000000000" pitchFamily="66" charset="-120"/>
              </a:rPr>
              <a:t>T.I.G.E.R </a:t>
            </a:r>
            <a:r>
              <a:rPr lang="zh-TW" altLang="en-US" sz="1400" dirty="0">
                <a:latin typeface="DFPWeiBeiW7-GB5" panose="03000700000000000000" pitchFamily="66" charset="-120"/>
                <a:ea typeface="DFPWeiBeiW7-GB5" panose="03000700000000000000" pitchFamily="66" charset="-120"/>
              </a:rPr>
              <a:t>迎新接福話福音  陳堯健牧師</a:t>
            </a:r>
            <a:endParaRPr lang="en-US" sz="1400" dirty="0">
              <a:latin typeface="DFPWeiBeiW7-GB5" panose="03000700000000000000" pitchFamily="66" charset="-120"/>
              <a:ea typeface="DFPWeiBeiW7-GB5" panose="03000700000000000000" pitchFamily="66" charset="-12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3F07FB-98DA-4410-83EA-42CE89BDE96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79897"/>
            <a:ext cx="3106738" cy="5510213"/>
          </a:xfrm>
        </p:spPr>
        <p:txBody>
          <a:bodyPr vert="horz" lIns="0" tIns="0" rIns="0" bIns="0" rtlCol="0" anchorCtr="0">
            <a:normAutofit/>
          </a:bodyPr>
          <a:lstStyle/>
          <a:p>
            <a:pPr algn="ctr"/>
            <a:r>
              <a:rPr lang="zh-TW" altLang="en-US" sz="4800" spc="-100" dirty="0">
                <a:latin typeface="DFPWeiBeiW7-GB5" panose="03000700000000000000" pitchFamily="66" charset="-120"/>
                <a:ea typeface="DFPWeiBeiW7-GB5" panose="03000700000000000000" pitchFamily="66" charset="-120"/>
              </a:rPr>
              <a:t>福</a:t>
            </a:r>
            <a:br>
              <a:rPr lang="en-US" altLang="zh-TW" sz="4800" spc="-100" dirty="0">
                <a:latin typeface="DFPWeiBeiW7-GB5" panose="03000700000000000000" pitchFamily="66" charset="-120"/>
                <a:ea typeface="DFPWeiBeiW7-GB5" panose="03000700000000000000" pitchFamily="66" charset="-120"/>
              </a:rPr>
            </a:br>
            <a:r>
              <a:rPr lang="zh-TW" altLang="en-US" sz="4800" spc="-100" dirty="0">
                <a:latin typeface="DFPWeiBeiW7-GB5" panose="03000700000000000000" pitchFamily="66" charset="-120"/>
                <a:ea typeface="DFPWeiBeiW7-GB5" panose="03000700000000000000" pitchFamily="66" charset="-120"/>
              </a:rPr>
              <a:t>音</a:t>
            </a:r>
            <a:br>
              <a:rPr lang="en-US" altLang="zh-TW" sz="4800" spc="-100" dirty="0">
                <a:latin typeface="DFPWeiBeiW7-GB5" panose="03000700000000000000" pitchFamily="66" charset="-120"/>
                <a:ea typeface="DFPWeiBeiW7-GB5" panose="03000700000000000000" pitchFamily="66" charset="-120"/>
              </a:rPr>
            </a:br>
            <a:r>
              <a:rPr lang="zh-TW" altLang="en-US" sz="4800" spc="-100" dirty="0">
                <a:latin typeface="DFPWeiBeiW7-GB5" panose="03000700000000000000" pitchFamily="66" charset="-120"/>
                <a:ea typeface="DFPWeiBeiW7-GB5" panose="03000700000000000000" pitchFamily="66" charset="-120"/>
              </a:rPr>
              <a:t>是</a:t>
            </a:r>
            <a:br>
              <a:rPr lang="en-US" altLang="zh-TW" sz="4800" spc="-100" dirty="0">
                <a:latin typeface="DFPWeiBeiW7-GB5" panose="03000700000000000000" pitchFamily="66" charset="-120"/>
                <a:ea typeface="DFPWeiBeiW7-GB5" panose="03000700000000000000" pitchFamily="66" charset="-120"/>
              </a:rPr>
            </a:br>
            <a:r>
              <a:rPr lang="zh-TW" altLang="en-US" sz="4800" spc="-100" dirty="0">
                <a:latin typeface="DFPWeiBeiW7-GB5" panose="03000700000000000000" pitchFamily="66" charset="-120"/>
                <a:ea typeface="DFPWeiBeiW7-GB5" panose="03000700000000000000" pitchFamily="66" charset="-120"/>
              </a:rPr>
              <a:t>甚</a:t>
            </a:r>
            <a:br>
              <a:rPr lang="en-US" altLang="zh-TW" sz="4800" spc="-100" dirty="0">
                <a:latin typeface="DFPWeiBeiW7-GB5" panose="03000700000000000000" pitchFamily="66" charset="-120"/>
                <a:ea typeface="DFPWeiBeiW7-GB5" panose="03000700000000000000" pitchFamily="66" charset="-120"/>
              </a:rPr>
            </a:br>
            <a:r>
              <a:rPr lang="zh-TW" altLang="en-US" sz="4800" spc="-100" dirty="0">
                <a:latin typeface="DFPWeiBeiW7-GB5" panose="03000700000000000000" pitchFamily="66" charset="-120"/>
                <a:ea typeface="DFPWeiBeiW7-GB5" panose="03000700000000000000" pitchFamily="66" charset="-120"/>
              </a:rPr>
              <a:t>麼 </a:t>
            </a:r>
            <a:br>
              <a:rPr lang="en-US" altLang="zh-TW" sz="4800" spc="-100" dirty="0">
                <a:latin typeface="DFPWeiBeiW7-GB5" panose="03000700000000000000" pitchFamily="66" charset="-120"/>
                <a:ea typeface="DFPWeiBeiW7-GB5" panose="03000700000000000000" pitchFamily="66" charset="-120"/>
              </a:rPr>
            </a:br>
            <a:r>
              <a:rPr lang="en-US" altLang="zh-TW" sz="4800" spc="-100" dirty="0">
                <a:latin typeface="DFPWeiBeiW7-GB5" panose="03000700000000000000" pitchFamily="66" charset="-120"/>
                <a:ea typeface="DFPWeiBeiW7-GB5" panose="03000700000000000000" pitchFamily="66" charset="-120"/>
              </a:rPr>
              <a:t>?</a:t>
            </a:r>
            <a:endParaRPr lang="en-US" sz="4800" spc="-100" dirty="0">
              <a:latin typeface="DFPWeiBeiW7-GB5" panose="03000700000000000000" pitchFamily="66" charset="-120"/>
              <a:ea typeface="DFPWeiBeiW7-GB5" panose="03000700000000000000" pitchFamily="66" charset="-120"/>
            </a:endParaRPr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DF9E10B5-9118-417A-800F-49E462A2C6F8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42763489"/>
              </p:ext>
            </p:extLst>
          </p:nvPr>
        </p:nvGraphicFramePr>
        <p:xfrm>
          <a:off x="2819192" y="573350"/>
          <a:ext cx="7808912" cy="5408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3128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1">
            <a:extLst>
              <a:ext uri="{FF2B5EF4-FFF2-40B4-BE49-F238E27FC236}">
                <a16:creationId xmlns:a16="http://schemas.microsoft.com/office/drawing/2014/main" id="{AC3E6C53-102E-4ACA-BCBB-3CC973B99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Picture 13">
            <a:extLst>
              <a:ext uri="{FF2B5EF4-FFF2-40B4-BE49-F238E27FC236}">
                <a16:creationId xmlns:a16="http://schemas.microsoft.com/office/drawing/2014/main" id="{17B2B42C-0777-4D6E-9432-535281803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19" name="Picture 15">
            <a:extLst>
              <a:ext uri="{FF2B5EF4-FFF2-40B4-BE49-F238E27FC236}">
                <a16:creationId xmlns:a16="http://schemas.microsoft.com/office/drawing/2014/main" id="{EFEAAB60-93E2-4DC6-99AC-939637BCE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21" name="Rectangle 17">
            <a:extLst>
              <a:ext uri="{FF2B5EF4-FFF2-40B4-BE49-F238E27FC236}">
                <a16:creationId xmlns:a16="http://schemas.microsoft.com/office/drawing/2014/main" id="{7EF5ECB8-D49C-48FB-A93E-88EB2FFDFD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19">
            <a:extLst>
              <a:ext uri="{FF2B5EF4-FFF2-40B4-BE49-F238E27FC236}">
                <a16:creationId xmlns:a16="http://schemas.microsoft.com/office/drawing/2014/main" id="{411B77A2-BD5C-432D-B52E-C12612C74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5" name="Rectangle 21">
            <a:extLst>
              <a:ext uri="{FF2B5EF4-FFF2-40B4-BE49-F238E27FC236}">
                <a16:creationId xmlns:a16="http://schemas.microsoft.com/office/drawing/2014/main" id="{B5C18694-F55B-41C0-ABF3-C1D971F99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3">
            <a:extLst>
              <a:ext uri="{FF2B5EF4-FFF2-40B4-BE49-F238E27FC236}">
                <a16:creationId xmlns:a16="http://schemas.microsoft.com/office/drawing/2014/main" id="{E3E46CA8-7278-4BA3-AACE-235B5B3B53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F90775F7-BA33-47B6-9041-52B3BEB9365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43467" y="643467"/>
            <a:ext cx="10905066" cy="3251878"/>
          </a:xfrm>
          <a:effectLst>
            <a:outerShdw blurRad="88900" dist="38100" dir="2700000" algn="tl" rotWithShape="0">
              <a:prstClr val="black">
                <a:alpha val="30000"/>
              </a:prstClr>
            </a:outerShdw>
          </a:effectLst>
        </p:spPr>
        <p:txBody>
          <a:bodyPr vert="horz" lIns="91440" tIns="45720" rIns="91440" bIns="45720" rtlCol="0" anchor="b" anchorCtr="0">
            <a:normAutofit/>
          </a:bodyPr>
          <a:lstStyle/>
          <a:p>
            <a:pPr algn="ctr"/>
            <a:r>
              <a:rPr lang="en-US" sz="7200" spc="-100" dirty="0">
                <a:solidFill>
                  <a:srgbClr val="FFFF00"/>
                </a:solidFill>
                <a:latin typeface="Arial Black" panose="020B0A04020102020204" pitchFamily="34" charset="0"/>
              </a:rPr>
              <a:t>Transformation</a:t>
            </a:r>
            <a:r>
              <a:rPr lang="en-US" sz="7200" spc="-100" dirty="0">
                <a:latin typeface="Arial Black" panose="020B0A04020102020204" pitchFamily="34" charset="0"/>
              </a:rPr>
              <a:t> </a:t>
            </a:r>
            <a:br>
              <a:rPr lang="en-US" sz="7200" spc="-100" dirty="0">
                <a:latin typeface="Arial Black" panose="020B0A04020102020204" pitchFamily="34" charset="0"/>
              </a:rPr>
            </a:br>
            <a:r>
              <a:rPr lang="zh-TW" altLang="en-US" sz="8000" spc="-100" dirty="0">
                <a:latin typeface="DFHeiW12-GB5" panose="020B0C09000000000000" pitchFamily="49" charset="-120"/>
                <a:ea typeface="DFHeiW12-GB5" panose="020B0C09000000000000" pitchFamily="49" charset="-120"/>
              </a:rPr>
              <a:t>改變成真</a:t>
            </a:r>
            <a:endParaRPr lang="en-US" sz="7200" spc="-100" dirty="0">
              <a:latin typeface="DFHeiW12-GB5" panose="020B0C09000000000000" pitchFamily="49" charset="-120"/>
              <a:ea typeface="DFHeiW12-GB5" panose="020B0C09000000000000" pitchFamily="49" charset="-12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00A0A-5BD4-4242-B2A5-1B20C8330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678422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zh-TW" dirty="0"/>
              <a:t>T</a:t>
            </a:r>
            <a:r>
              <a:rPr lang="en-US" altLang="zh-TW" sz="1400" dirty="0">
                <a:latin typeface="DFWeiBeiW7-GB5" panose="03000709000000000000" pitchFamily="65" charset="-120"/>
                <a:ea typeface="DFWeiBeiW7-GB5" panose="03000709000000000000" pitchFamily="65" charset="-120"/>
              </a:rPr>
              <a:t>.I.G.E.R </a:t>
            </a:r>
            <a:r>
              <a:rPr lang="zh-TW" altLang="en-US" sz="1400" dirty="0">
                <a:latin typeface="DFWeiBeiW7-GB5" panose="03000709000000000000" pitchFamily="65" charset="-120"/>
                <a:ea typeface="DFWeiBeiW7-GB5" panose="03000709000000000000" pitchFamily="65" charset="-120"/>
              </a:rPr>
              <a:t>迎新接福話福音  陳堯健牧師</a:t>
            </a:r>
            <a:endParaRPr lang="en-US" dirty="0">
              <a:latin typeface="DFWeiBeiW7-GB5" panose="03000709000000000000" pitchFamily="65" charset="-120"/>
              <a:ea typeface="DFWeiBeiW7-GB5" panose="03000709000000000000" pitchFamily="65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D665D-97D4-48A9-B7DF-26B15DF6E4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50981" y="5936187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F03F4D50-8978-4C20-8806-F920E7DA5C8B}" type="datetime2">
              <a:rPr lang="en-US" sz="1200" smtClean="0"/>
              <a:t>Sunday, January 30, 2022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70616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D665D-97D4-48A9-B7DF-26B15DF6E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61175-7BEC-46E2-97C6-DA384E9E59CE}" type="datetime2">
              <a:rPr lang="en-US" sz="1200" smtClean="0">
                <a:solidFill>
                  <a:schemeClr val="tx1"/>
                </a:solidFill>
              </a:rPr>
              <a:t>Sunday, January 30, 2022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00A0A-5BD4-4242-B2A5-1B20C8330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z="1400" dirty="0">
                <a:solidFill>
                  <a:schemeClr val="tx1"/>
                </a:solidFill>
                <a:latin typeface="DFWeiBeiW7-GB5" panose="03000709000000000000" pitchFamily="65" charset="-120"/>
                <a:ea typeface="DFWeiBeiW7-GB5" panose="03000709000000000000" pitchFamily="65" charset="-120"/>
              </a:rPr>
              <a:t>T.I.G.E.R </a:t>
            </a:r>
            <a:r>
              <a:rPr lang="zh-TW" altLang="en-US" sz="1400" dirty="0">
                <a:solidFill>
                  <a:schemeClr val="tx1"/>
                </a:solidFill>
                <a:latin typeface="DFWeiBeiW7-GB5" panose="03000709000000000000" pitchFamily="65" charset="-120"/>
                <a:ea typeface="DFWeiBeiW7-GB5" panose="03000709000000000000" pitchFamily="65" charset="-120"/>
              </a:rPr>
              <a:t>迎新接福話福音  陳堯健牧師</a:t>
            </a:r>
            <a:endParaRPr lang="en-US" sz="1400" dirty="0">
              <a:solidFill>
                <a:schemeClr val="tx1"/>
              </a:solidFill>
              <a:latin typeface="DFWeiBeiW7-GB5" panose="03000709000000000000" pitchFamily="65" charset="-120"/>
              <a:ea typeface="DFWeiBeiW7-GB5" panose="03000709000000000000" pitchFamily="65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33801-ACCE-4DBC-AD84-523CDCC7E46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80321" y="654904"/>
            <a:ext cx="9446906" cy="53722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400" b="1" i="0" baseline="30000" dirty="0">
                <a:solidFill>
                  <a:schemeClr val="tx1"/>
                </a:solidFill>
                <a:effectLst/>
                <a:ea typeface="DFPTanLiW5-GB5" panose="03000500000000000000" pitchFamily="66" charset="-120"/>
              </a:rPr>
              <a:t>13 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PTanLiW5-GB5" panose="03000500000000000000" pitchFamily="66" charset="-120"/>
              </a:rPr>
              <a:t>你們聽見我從前在</a:t>
            </a:r>
            <a:r>
              <a:rPr lang="zh-TW" altLang="en-US" sz="4400" b="0" i="0" u="sng" dirty="0">
                <a:solidFill>
                  <a:schemeClr val="tx1"/>
                </a:solidFill>
                <a:effectLst/>
                <a:ea typeface="DFPTanLiW5-GB5" panose="03000500000000000000" pitchFamily="66" charset="-120"/>
              </a:rPr>
              <a:t>猶太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PTanLiW5-GB5" panose="03000500000000000000" pitchFamily="66" charset="-120"/>
              </a:rPr>
              <a:t>教中所行的事，怎樣極力逼迫、殘害神的教會， </a:t>
            </a:r>
            <a:endParaRPr lang="en-US" altLang="zh-TW" sz="4400" b="0" i="0" dirty="0">
              <a:solidFill>
                <a:schemeClr val="tx1"/>
              </a:solidFill>
              <a:effectLst/>
              <a:ea typeface="DFPTanLiW5-GB5" panose="03000500000000000000" pitchFamily="66" charset="-120"/>
            </a:endParaRPr>
          </a:p>
          <a:p>
            <a:pPr marL="0" indent="0">
              <a:buNone/>
            </a:pPr>
            <a:r>
              <a:rPr lang="en-US" altLang="zh-TW" sz="4400" b="1" i="0" baseline="30000" dirty="0">
                <a:solidFill>
                  <a:schemeClr val="tx1"/>
                </a:solidFill>
                <a:effectLst/>
                <a:ea typeface="DFPTanLiW5-GB5" panose="03000500000000000000" pitchFamily="66" charset="-120"/>
              </a:rPr>
              <a:t>14 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PTanLiW5-GB5" panose="03000500000000000000" pitchFamily="66" charset="-120"/>
              </a:rPr>
              <a:t>我又在</a:t>
            </a:r>
            <a:r>
              <a:rPr lang="zh-TW" altLang="en-US" sz="4400" b="0" i="0" u="sng" dirty="0">
                <a:solidFill>
                  <a:schemeClr val="tx1"/>
                </a:solidFill>
                <a:effectLst/>
                <a:ea typeface="DFPTanLiW5-GB5" panose="03000500000000000000" pitchFamily="66" charset="-120"/>
              </a:rPr>
              <a:t>猶太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PTanLiW5-GB5" panose="03000500000000000000" pitchFamily="66" charset="-120"/>
              </a:rPr>
              <a:t>教中，比我本國許多同歲的人更有長進，為我祖宗的遺傳更加熱心。</a:t>
            </a:r>
            <a:endParaRPr lang="en-US" altLang="zh-TW" sz="4400" b="0" i="0" dirty="0">
              <a:solidFill>
                <a:schemeClr val="tx1"/>
              </a:solidFill>
              <a:effectLst/>
              <a:ea typeface="DFPTanLiW5-GB5" panose="03000500000000000000" pitchFamily="66" charset="-120"/>
            </a:endParaRPr>
          </a:p>
          <a:p>
            <a:pPr marL="0" indent="0">
              <a:buNone/>
            </a:pPr>
            <a:endParaRPr lang="en-US" altLang="zh-TW" sz="4400" b="0" i="0" dirty="0">
              <a:solidFill>
                <a:schemeClr val="tx1"/>
              </a:solidFill>
              <a:effectLst/>
              <a:ea typeface="DFPTanLiW5-GB5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02663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D665D-97D4-48A9-B7DF-26B15DF6E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61175-7BEC-46E2-97C6-DA384E9E59CE}" type="datetime2">
              <a:rPr lang="en-US" sz="1200" smtClean="0">
                <a:solidFill>
                  <a:schemeClr val="tx1"/>
                </a:solidFill>
              </a:rPr>
              <a:t>Sunday, January 30, 2022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00A0A-5BD4-4242-B2A5-1B20C8330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z="1400" dirty="0">
                <a:solidFill>
                  <a:schemeClr val="tx1"/>
                </a:solidFill>
                <a:latin typeface="DFWeiBeiW7-GB5" panose="03000709000000000000" pitchFamily="65" charset="-120"/>
                <a:ea typeface="DFWeiBeiW7-GB5" panose="03000709000000000000" pitchFamily="65" charset="-120"/>
              </a:rPr>
              <a:t>T.I.G.E.R </a:t>
            </a:r>
            <a:r>
              <a:rPr lang="zh-TW" altLang="en-US" sz="1400" dirty="0">
                <a:solidFill>
                  <a:schemeClr val="tx1"/>
                </a:solidFill>
                <a:latin typeface="DFWeiBeiW7-GB5" panose="03000709000000000000" pitchFamily="65" charset="-120"/>
                <a:ea typeface="DFWeiBeiW7-GB5" panose="03000709000000000000" pitchFamily="65" charset="-120"/>
              </a:rPr>
              <a:t>迎新接福話福音  陳堯健牧師</a:t>
            </a:r>
            <a:endParaRPr lang="en-US" sz="1400" dirty="0">
              <a:solidFill>
                <a:schemeClr val="tx1"/>
              </a:solidFill>
              <a:latin typeface="DFWeiBeiW7-GB5" panose="03000709000000000000" pitchFamily="65" charset="-120"/>
              <a:ea typeface="DFWeiBeiW7-GB5" panose="03000709000000000000" pitchFamily="65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33801-ACCE-4DBC-AD84-523CDCC7E46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80321" y="654904"/>
            <a:ext cx="9446906" cy="55000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400" b="1" i="0" baseline="30000" dirty="0">
                <a:solidFill>
                  <a:schemeClr val="tx1"/>
                </a:solidFill>
                <a:effectLst/>
                <a:ea typeface="DFPTanLiW5-GB5" panose="03000500000000000000" pitchFamily="66" charset="-120"/>
              </a:rPr>
              <a:t>13 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PTanLiW5-GB5" panose="03000500000000000000" pitchFamily="66" charset="-120"/>
              </a:rPr>
              <a:t>你們聽見我從前在</a:t>
            </a:r>
            <a:r>
              <a:rPr lang="zh-TW" altLang="en-US" sz="4400" b="0" i="0" u="sng" dirty="0">
                <a:solidFill>
                  <a:schemeClr val="tx1"/>
                </a:solidFill>
                <a:effectLst/>
                <a:ea typeface="DFPTanLiW5-GB5" panose="03000500000000000000" pitchFamily="66" charset="-120"/>
              </a:rPr>
              <a:t>猶太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PTanLiW5-GB5" panose="03000500000000000000" pitchFamily="66" charset="-120"/>
              </a:rPr>
              <a:t>教中所行的事，怎樣極力逼迫、殘害神的教會， </a:t>
            </a:r>
            <a:endParaRPr lang="en-US" altLang="zh-TW" sz="4400" b="0" i="0" dirty="0">
              <a:solidFill>
                <a:schemeClr val="tx1"/>
              </a:solidFill>
              <a:effectLst/>
              <a:ea typeface="DFPTanLiW5-GB5" panose="03000500000000000000" pitchFamily="66" charset="-120"/>
            </a:endParaRPr>
          </a:p>
          <a:p>
            <a:pPr marL="0" indent="0">
              <a:buNone/>
            </a:pPr>
            <a:r>
              <a:rPr lang="en-US" altLang="zh-TW" sz="4400" b="1" i="0" baseline="30000" dirty="0">
                <a:solidFill>
                  <a:schemeClr val="tx1"/>
                </a:solidFill>
                <a:effectLst/>
                <a:ea typeface="DFPTanLiW5-GB5" panose="03000500000000000000" pitchFamily="66" charset="-120"/>
              </a:rPr>
              <a:t>14 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PTanLiW5-GB5" panose="03000500000000000000" pitchFamily="66" charset="-120"/>
              </a:rPr>
              <a:t>我又在</a:t>
            </a:r>
            <a:r>
              <a:rPr lang="zh-TW" altLang="en-US" sz="4400" b="0" i="0" u="sng" dirty="0">
                <a:solidFill>
                  <a:schemeClr val="tx1"/>
                </a:solidFill>
                <a:effectLst/>
                <a:ea typeface="DFPTanLiW5-GB5" panose="03000500000000000000" pitchFamily="66" charset="-120"/>
              </a:rPr>
              <a:t>猶太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PTanLiW5-GB5" panose="03000500000000000000" pitchFamily="66" charset="-120"/>
              </a:rPr>
              <a:t>教中，比我本國許多同歲的人更有長進，為我祖宗的遺傳更加熱心。</a:t>
            </a:r>
            <a:endParaRPr lang="en-US" altLang="zh-TW" sz="4400" b="0" i="0" dirty="0">
              <a:solidFill>
                <a:schemeClr val="tx1"/>
              </a:solidFill>
              <a:effectLst/>
              <a:ea typeface="DFPTanLiW5-GB5" panose="03000500000000000000" pitchFamily="66" charset="-120"/>
            </a:endParaRPr>
          </a:p>
          <a:p>
            <a:pPr marL="0" indent="0">
              <a:buNone/>
            </a:pPr>
            <a:r>
              <a:rPr lang="en-US" altLang="zh-TW" sz="4400" b="1" i="0" baseline="30000" dirty="0">
                <a:solidFill>
                  <a:schemeClr val="tx1"/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23 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不過聽說「那</a:t>
            </a:r>
            <a:r>
              <a:rPr lang="zh-TW" altLang="en-US" sz="4800" b="0" i="0" dirty="0">
                <a:solidFill>
                  <a:srgbClr val="FFFF00"/>
                </a:solidFill>
                <a:effectLst/>
                <a:latin typeface="DFHeiW12-GB5" panose="020B0C09000000000000" pitchFamily="49" charset="-120"/>
                <a:ea typeface="DFHeiW12-GB5" panose="020B0C09000000000000" pitchFamily="49" charset="-120"/>
              </a:rPr>
              <a:t>從前逼迫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我們的，</a:t>
            </a:r>
            <a:br>
              <a:rPr lang="en-US" altLang="zh-TW" sz="4400" b="0" i="0" dirty="0">
                <a:solidFill>
                  <a:schemeClr val="tx1"/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</a:br>
            <a:r>
              <a:rPr lang="zh-TW" altLang="en-US" sz="4800" b="0" i="0" dirty="0">
                <a:solidFill>
                  <a:srgbClr val="FFFF00"/>
                </a:solidFill>
                <a:effectLst/>
                <a:latin typeface="DFHeiW12-GB5" panose="020B0C09000000000000" pitchFamily="49" charset="-120"/>
                <a:ea typeface="DFHeiW12-GB5" panose="020B0C09000000000000" pitchFamily="49" charset="-120"/>
              </a:rPr>
              <a:t>現在傳揚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他原先所殘害的真道」， </a:t>
            </a:r>
            <a:endParaRPr lang="en-US" altLang="zh-TW" sz="4400" b="0" i="0" dirty="0">
              <a:solidFill>
                <a:schemeClr val="tx1"/>
              </a:solidFill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  <a:p>
            <a:pPr marL="0" indent="0">
              <a:buNone/>
            </a:pPr>
            <a:r>
              <a:rPr lang="en-US" altLang="zh-TW" sz="4400" b="1" i="0" baseline="30000" dirty="0">
                <a:solidFill>
                  <a:schemeClr val="tx1"/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24 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他們就為我的緣故，歸榮耀給神。</a:t>
            </a:r>
            <a:endParaRPr lang="en-US" altLang="zh-TW" sz="4800" b="0" i="0" dirty="0">
              <a:solidFill>
                <a:schemeClr val="tx1"/>
              </a:solidFill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  <a:p>
            <a:pPr marL="0" indent="0">
              <a:buNone/>
            </a:pPr>
            <a:endParaRPr lang="en-US" altLang="zh-TW" sz="4400" b="0" i="0" dirty="0">
              <a:solidFill>
                <a:schemeClr val="tx1"/>
              </a:solidFill>
              <a:effectLst/>
              <a:ea typeface="DFPTanLiW5-GB5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126742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AC3E6C53-102E-4ACA-BCBB-3CC973B99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7B2B42C-0777-4D6E-9432-535281803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FEAAB60-93E2-4DC6-99AC-939637BCE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7EF5ECB8-D49C-48FB-A93E-88EB2FFDFD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11B77A2-BD5C-432D-B52E-C12612C74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5C18694-F55B-41C0-ABF3-C1D971F99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E3E46CA8-7278-4BA3-AACE-235B5B3B53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F90775F7-BA33-47B6-9041-52B3BEB9365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43467" y="643467"/>
            <a:ext cx="10905066" cy="3251878"/>
          </a:xfrm>
          <a:effectLst>
            <a:outerShdw blurRad="88900" dist="38100" dir="2700000" algn="tl" rotWithShape="0">
              <a:prstClr val="black">
                <a:alpha val="30000"/>
              </a:prstClr>
            </a:outerShdw>
          </a:effectLst>
        </p:spPr>
        <p:txBody>
          <a:bodyPr vert="horz" lIns="91440" tIns="45720" rIns="91440" bIns="45720" rtlCol="0" anchor="b" anchorCtr="0">
            <a:normAutofit/>
          </a:bodyPr>
          <a:lstStyle/>
          <a:p>
            <a:pPr algn="ctr"/>
            <a:r>
              <a:rPr lang="en-US" sz="7200" spc="-100" dirty="0">
                <a:solidFill>
                  <a:srgbClr val="FFFF00"/>
                </a:solidFill>
                <a:latin typeface="Arial Black" panose="020B0A04020102020204" pitchFamily="34" charset="0"/>
              </a:rPr>
              <a:t>In Christ </a:t>
            </a:r>
            <a:br>
              <a:rPr lang="en-US" sz="7200" spc="-100" dirty="0"/>
            </a:br>
            <a:r>
              <a:rPr lang="zh-TW" altLang="en-US" sz="8000" spc="-100" dirty="0">
                <a:latin typeface="DFHeiW12-GB5" panose="020B0C09000000000000" pitchFamily="49" charset="-120"/>
                <a:ea typeface="DFHeiW12-GB5" panose="020B0C09000000000000" pitchFamily="49" charset="-120"/>
              </a:rPr>
              <a:t>在基督裡</a:t>
            </a:r>
            <a:endParaRPr lang="en-US" sz="7200" spc="-100" dirty="0">
              <a:latin typeface="DFHeiW12-GB5" panose="020B0C09000000000000" pitchFamily="49" charset="-120"/>
              <a:ea typeface="DFHeiW12-GB5" panose="020B0C09000000000000" pitchFamily="49" charset="-12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00A0A-5BD4-4242-B2A5-1B20C8330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678422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zh-TW" sz="1400" dirty="0">
                <a:latin typeface="DFWeiBeiW7-GB5" panose="03000709000000000000" pitchFamily="65" charset="-120"/>
                <a:ea typeface="DFWeiBeiW7-GB5" panose="03000709000000000000" pitchFamily="65" charset="-120"/>
              </a:rPr>
              <a:t>T.I.G.E.R </a:t>
            </a:r>
            <a:r>
              <a:rPr lang="zh-TW" altLang="en-US" sz="1400" dirty="0">
                <a:latin typeface="DFWeiBeiW7-GB5" panose="03000709000000000000" pitchFamily="65" charset="-120"/>
                <a:ea typeface="DFWeiBeiW7-GB5" panose="03000709000000000000" pitchFamily="65" charset="-120"/>
              </a:rPr>
              <a:t>迎新接福話福音  陳堯健牧師</a:t>
            </a:r>
            <a:endParaRPr lang="en-US" sz="1400" dirty="0">
              <a:latin typeface="DFWeiBeiW7-GB5" panose="03000709000000000000" pitchFamily="65" charset="-120"/>
              <a:ea typeface="DFWeiBeiW7-GB5" panose="03000709000000000000" pitchFamily="65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D665D-97D4-48A9-B7DF-26B15DF6E4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50981" y="5936187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AEFB79D4-58D6-4468-BF78-3E8DCBC5CCED}" type="datetime2">
              <a:rPr lang="en-US" sz="1200" smtClean="0"/>
              <a:t>Sunday, January 30, 2022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522919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D665D-97D4-48A9-B7DF-26B15DF6E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29F6-9BA8-4D07-AF2D-15473BFDB501}" type="datetime2">
              <a:rPr lang="en-US" sz="1200" smtClean="0">
                <a:solidFill>
                  <a:schemeClr val="tx1"/>
                </a:solidFill>
              </a:rPr>
              <a:t>Sunday, January 30, 2022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00A0A-5BD4-4242-B2A5-1B20C8330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z="1400">
                <a:solidFill>
                  <a:schemeClr val="tx1"/>
                </a:solidFill>
                <a:latin typeface="DFPWeiBeiW7-GB5" panose="03000700000000000000" pitchFamily="66" charset="-120"/>
                <a:ea typeface="DFPWeiBeiW7-GB5" panose="03000700000000000000" pitchFamily="66" charset="-120"/>
              </a:rPr>
              <a:t>T.I.G.E.R </a:t>
            </a:r>
            <a:r>
              <a:rPr lang="zh-TW" altLang="en-US" sz="1400">
                <a:solidFill>
                  <a:schemeClr val="tx1"/>
                </a:solidFill>
                <a:latin typeface="DFPWeiBeiW7-GB5" panose="03000700000000000000" pitchFamily="66" charset="-120"/>
                <a:ea typeface="DFPWeiBeiW7-GB5" panose="03000700000000000000" pitchFamily="66" charset="-120"/>
              </a:rPr>
              <a:t>迎新接福話福音  陳堯健牧師</a:t>
            </a:r>
            <a:endParaRPr lang="en-US" sz="1400" dirty="0">
              <a:solidFill>
                <a:schemeClr val="tx1"/>
              </a:solidFill>
              <a:latin typeface="DFPWeiBeiW7-GB5" panose="03000700000000000000" pitchFamily="66" charset="-120"/>
              <a:ea typeface="DFPWeiBeiW7-GB5" panose="03000700000000000000" pitchFamily="66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33801-ACCE-4DBC-AD84-523CDCC7E46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35975" y="646112"/>
            <a:ext cx="9881420" cy="55657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400" b="1" i="0" baseline="30000" dirty="0">
                <a:solidFill>
                  <a:schemeClr val="tx1"/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11 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弟兄們，我告訴你們，我素來所傳的福音不是出於人的意思。 </a:t>
            </a:r>
            <a:endParaRPr lang="en-US" altLang="zh-TW" sz="4400" b="0" i="0" dirty="0">
              <a:solidFill>
                <a:schemeClr val="tx1"/>
              </a:solidFill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  <a:p>
            <a:pPr marL="0" indent="0">
              <a:buNone/>
            </a:pPr>
            <a:r>
              <a:rPr lang="en-US" altLang="zh-TW" sz="4400" b="1" i="0" baseline="30000" dirty="0">
                <a:solidFill>
                  <a:schemeClr val="tx1"/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12 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因為我不是從人領受的，也不是人教導我的，乃是從</a:t>
            </a:r>
            <a:r>
              <a:rPr lang="zh-TW" altLang="en-US" sz="5400" b="0" i="0" dirty="0">
                <a:solidFill>
                  <a:srgbClr val="FFFF00"/>
                </a:solidFill>
                <a:effectLst/>
                <a:latin typeface="DFHeiW12-GB5" panose="020B0C09000000000000" pitchFamily="49" charset="-120"/>
                <a:ea typeface="DFHeiW12-GB5" panose="020B0C09000000000000" pitchFamily="49" charset="-120"/>
              </a:rPr>
              <a:t>耶穌基督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啟示來的。</a:t>
            </a:r>
            <a:endParaRPr lang="en-US" altLang="zh-TW" sz="4400" b="0" i="0" dirty="0">
              <a:solidFill>
                <a:schemeClr val="tx1"/>
              </a:solidFill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  <a:p>
            <a:pPr marL="0" indent="0">
              <a:buNone/>
            </a:pPr>
            <a:endParaRPr lang="en-US" altLang="zh-TW" sz="4800" b="0" i="0" dirty="0">
              <a:solidFill>
                <a:schemeClr val="tx1"/>
              </a:solidFill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14937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D665D-97D4-48A9-B7DF-26B15DF6E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29F6-9BA8-4D07-AF2D-15473BFDB501}" type="datetime2">
              <a:rPr lang="en-US" sz="1200" smtClean="0">
                <a:solidFill>
                  <a:schemeClr val="tx1"/>
                </a:solidFill>
              </a:rPr>
              <a:t>Sunday, January 30, 2022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00A0A-5BD4-4242-B2A5-1B20C8330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z="1400">
                <a:solidFill>
                  <a:schemeClr val="tx1"/>
                </a:solidFill>
                <a:latin typeface="DFPWeiBeiW7-GB5" panose="03000700000000000000" pitchFamily="66" charset="-120"/>
                <a:ea typeface="DFPWeiBeiW7-GB5" panose="03000700000000000000" pitchFamily="66" charset="-120"/>
              </a:rPr>
              <a:t>T.I.G.E.R </a:t>
            </a:r>
            <a:r>
              <a:rPr lang="zh-TW" altLang="en-US" sz="1400">
                <a:solidFill>
                  <a:schemeClr val="tx1"/>
                </a:solidFill>
                <a:latin typeface="DFPWeiBeiW7-GB5" panose="03000700000000000000" pitchFamily="66" charset="-120"/>
                <a:ea typeface="DFPWeiBeiW7-GB5" panose="03000700000000000000" pitchFamily="66" charset="-120"/>
              </a:rPr>
              <a:t>迎新接福話福音  陳堯健牧師</a:t>
            </a:r>
            <a:endParaRPr lang="en-US" sz="1400" dirty="0">
              <a:solidFill>
                <a:schemeClr val="tx1"/>
              </a:solidFill>
              <a:latin typeface="DFPWeiBeiW7-GB5" panose="03000700000000000000" pitchFamily="66" charset="-120"/>
              <a:ea typeface="DFPWeiBeiW7-GB5" panose="03000700000000000000" pitchFamily="66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33801-ACCE-4DBC-AD84-523CDCC7E46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35975" y="646112"/>
            <a:ext cx="9881420" cy="55657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400" u="sng" dirty="0">
                <a:ea typeface="DFWeiBeiW7-GB5" panose="03000709000000000000" pitchFamily="65" charset="-120"/>
              </a:rPr>
              <a:t>哥林多後書 </a:t>
            </a:r>
            <a:r>
              <a:rPr lang="en-US" altLang="zh-TW" sz="4400" u="sng" dirty="0">
                <a:ea typeface="DFWeiBeiW7-GB5" panose="03000709000000000000" pitchFamily="65" charset="-120"/>
              </a:rPr>
              <a:t>5:17-18</a:t>
            </a:r>
          </a:p>
          <a:p>
            <a:pPr marL="0" indent="0">
              <a:buNone/>
            </a:pPr>
            <a:r>
              <a:rPr lang="en-US" altLang="zh-TW" sz="4400" b="1" i="0" baseline="30000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17 </a:t>
            </a:r>
            <a:r>
              <a:rPr lang="zh-TW" altLang="en-US" sz="4400" b="0" i="0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若有人</a:t>
            </a:r>
            <a:r>
              <a:rPr lang="zh-TW" altLang="en-US" sz="5400" b="0" i="0" dirty="0">
                <a:solidFill>
                  <a:srgbClr val="FFFF00"/>
                </a:solidFill>
                <a:effectLst/>
                <a:latin typeface="DFHeiW12-GB5" panose="020B0C09000000000000" pitchFamily="49" charset="-120"/>
                <a:ea typeface="DFHeiW12-GB5" panose="020B0C09000000000000" pitchFamily="49" charset="-120"/>
              </a:rPr>
              <a:t>在基督裡</a:t>
            </a:r>
            <a:r>
              <a:rPr lang="zh-TW" altLang="en-US" sz="4400" b="0" i="0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，他就是新造的人，舊事已過，都變成新的了。 </a:t>
            </a:r>
            <a:endParaRPr lang="en-US" altLang="zh-TW" sz="4400" b="0" i="0" dirty="0"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  <a:p>
            <a:pPr marL="0" indent="0">
              <a:buNone/>
            </a:pPr>
            <a:endParaRPr lang="en-US" altLang="zh-TW" sz="4800" b="0" i="0" dirty="0">
              <a:solidFill>
                <a:schemeClr val="tx1"/>
              </a:solidFill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795285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AC3E6C53-102E-4ACA-BCBB-3CC973B99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7B2B42C-0777-4D6E-9432-535281803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FEAAB60-93E2-4DC6-99AC-939637BCE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7EF5ECB8-D49C-48FB-A93E-88EB2FFDFD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11B77A2-BD5C-432D-B52E-C12612C74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5C18694-F55B-41C0-ABF3-C1D971F99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E3E46CA8-7278-4BA3-AACE-235B5B3B53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F90775F7-BA33-47B6-9041-52B3BEB9365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43467" y="643467"/>
            <a:ext cx="10905066" cy="3251878"/>
          </a:xfrm>
          <a:effectLst>
            <a:outerShdw blurRad="88900" dist="38100" dir="2700000" algn="tl" rotWithShape="0">
              <a:prstClr val="black">
                <a:alpha val="30000"/>
              </a:prstClr>
            </a:outerShdw>
          </a:effectLst>
        </p:spPr>
        <p:txBody>
          <a:bodyPr vert="horz" lIns="91440" tIns="45720" rIns="91440" bIns="45720" rtlCol="0" anchor="b" anchorCtr="0">
            <a:normAutofit/>
          </a:bodyPr>
          <a:lstStyle/>
          <a:p>
            <a:pPr algn="ctr"/>
            <a:r>
              <a:rPr lang="en-US" altLang="zh-TW" sz="7200" spc="-100" dirty="0">
                <a:solidFill>
                  <a:srgbClr val="FFFF00"/>
                </a:solidFill>
                <a:latin typeface="Arial Black" panose="020B0A04020102020204" pitchFamily="34" charset="0"/>
              </a:rPr>
              <a:t>God works</a:t>
            </a:r>
            <a:r>
              <a:rPr lang="en-US" sz="7200" spc="-100" dirty="0">
                <a:solidFill>
                  <a:srgbClr val="FFFF00"/>
                </a:solidFill>
                <a:latin typeface="Arial Black" panose="020B0A04020102020204" pitchFamily="34" charset="0"/>
              </a:rPr>
              <a:t> </a:t>
            </a:r>
            <a:br>
              <a:rPr lang="en-US" sz="7200" spc="-100" dirty="0"/>
            </a:br>
            <a:r>
              <a:rPr lang="zh-TW" altLang="en-US" sz="8000" spc="-100" dirty="0">
                <a:latin typeface="DFHeiW12-GB5" panose="020B0C09000000000000" pitchFamily="49" charset="-120"/>
                <a:ea typeface="DFHeiW12-GB5" panose="020B0C09000000000000" pitchFamily="49" charset="-120"/>
              </a:rPr>
              <a:t>神在做工</a:t>
            </a:r>
            <a:endParaRPr lang="en-US" sz="7200" spc="-100" dirty="0">
              <a:latin typeface="DFHeiW12-GB5" panose="020B0C09000000000000" pitchFamily="49" charset="-120"/>
              <a:ea typeface="DFHeiW12-GB5" panose="020B0C09000000000000" pitchFamily="49" charset="-12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00A0A-5BD4-4242-B2A5-1B20C8330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678422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zh-TW" sz="1400" dirty="0">
                <a:latin typeface="DFWeiBeiW7-GB5" panose="03000709000000000000" pitchFamily="65" charset="-120"/>
                <a:ea typeface="DFWeiBeiW7-GB5" panose="03000709000000000000" pitchFamily="65" charset="-120"/>
              </a:rPr>
              <a:t>T.I.G.E.R </a:t>
            </a:r>
            <a:r>
              <a:rPr lang="zh-TW" altLang="en-US" sz="1400" dirty="0">
                <a:latin typeface="DFWeiBeiW7-GB5" panose="03000709000000000000" pitchFamily="65" charset="-120"/>
                <a:ea typeface="DFWeiBeiW7-GB5" panose="03000709000000000000" pitchFamily="65" charset="-120"/>
              </a:rPr>
              <a:t>迎新接福話福音  陳堯健牧師</a:t>
            </a:r>
            <a:endParaRPr lang="en-US" sz="1400" dirty="0">
              <a:latin typeface="DFWeiBeiW7-GB5" panose="03000709000000000000" pitchFamily="65" charset="-120"/>
              <a:ea typeface="DFWeiBeiW7-GB5" panose="03000709000000000000" pitchFamily="65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D665D-97D4-48A9-B7DF-26B15DF6E4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50981" y="5936187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B77FE845-300A-4919-A71E-152454D84183}" type="datetime2">
              <a:rPr lang="en-US" sz="1200" smtClean="0"/>
              <a:t>Sunday, January 30, 2022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84908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D665D-97D4-48A9-B7DF-26B15DF6E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4B3E-66DD-446F-A99B-DEB3219F0BDD}" type="datetime2">
              <a:rPr lang="en-US" sz="1200" smtClean="0">
                <a:solidFill>
                  <a:schemeClr val="tx1"/>
                </a:solidFill>
              </a:rPr>
              <a:t>Sunday, January 30, 2022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00A0A-5BD4-4242-B2A5-1B20C8330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z="1400" dirty="0">
                <a:solidFill>
                  <a:schemeClr val="tx1"/>
                </a:solidFill>
                <a:latin typeface="DFPWeiBeiW7-GB5" panose="03000700000000000000" pitchFamily="66" charset="-120"/>
                <a:ea typeface="DFPWeiBeiW7-GB5" panose="03000700000000000000" pitchFamily="66" charset="-120"/>
              </a:rPr>
              <a:t>T.I.G.E.R </a:t>
            </a:r>
            <a:r>
              <a:rPr lang="zh-TW" altLang="en-US" sz="1400" dirty="0">
                <a:solidFill>
                  <a:schemeClr val="tx1"/>
                </a:solidFill>
                <a:latin typeface="DFPWeiBeiW7-GB5" panose="03000700000000000000" pitchFamily="66" charset="-120"/>
                <a:ea typeface="DFPWeiBeiW7-GB5" panose="03000700000000000000" pitchFamily="66" charset="-120"/>
              </a:rPr>
              <a:t>迎新接福話福音  陳堯健牧師</a:t>
            </a:r>
            <a:endParaRPr lang="en-US" sz="1400" dirty="0">
              <a:solidFill>
                <a:schemeClr val="tx1"/>
              </a:solidFill>
              <a:latin typeface="DFPWeiBeiW7-GB5" panose="03000700000000000000" pitchFamily="66" charset="-120"/>
              <a:ea typeface="DFPWeiBeiW7-GB5" panose="03000700000000000000" pitchFamily="66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33801-ACCE-4DBC-AD84-523CDCC7E46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16316" y="670130"/>
            <a:ext cx="8894600" cy="5016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400" b="1" i="0" baseline="30000" dirty="0">
                <a:solidFill>
                  <a:schemeClr val="tx1"/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15 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然而，那</a:t>
            </a:r>
            <a:r>
              <a:rPr lang="zh-TW" altLang="en-US" sz="5400" b="0" i="0" dirty="0">
                <a:solidFill>
                  <a:srgbClr val="FFFF00"/>
                </a:solidFill>
                <a:effectLst/>
                <a:latin typeface="DFHeiW12-GB5" panose="020B0C09000000000000" pitchFamily="49" charset="-120"/>
                <a:ea typeface="DFHeiW12-GB5" panose="020B0C09000000000000" pitchFamily="49" charset="-120"/>
              </a:rPr>
              <a:t>把我從母腹裡分別出來，又施恩召我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的神， </a:t>
            </a:r>
            <a:endParaRPr lang="en-US" altLang="zh-TW" sz="4400" b="0" i="0" dirty="0">
              <a:solidFill>
                <a:schemeClr val="tx1"/>
              </a:solidFill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  <a:p>
            <a:pPr marL="0" indent="0">
              <a:buNone/>
            </a:pPr>
            <a:r>
              <a:rPr lang="en-US" altLang="zh-TW" sz="4400" b="1" i="0" baseline="30000" dirty="0">
                <a:solidFill>
                  <a:schemeClr val="tx1"/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16 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既然樂意將祂兒子啟示在我心裡，叫我把祂傳在外邦人中，</a:t>
            </a:r>
            <a:r>
              <a:rPr lang="en-US" altLang="zh-TW" sz="4400" b="0" i="0" dirty="0">
                <a:solidFill>
                  <a:schemeClr val="tx1"/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414500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D665D-97D4-48A9-B7DF-26B15DF6E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29F6-9BA8-4D07-AF2D-15473BFDB501}" type="datetime2">
              <a:rPr lang="en-US" sz="1200" smtClean="0">
                <a:solidFill>
                  <a:schemeClr val="tx1"/>
                </a:solidFill>
              </a:rPr>
              <a:t>Sunday, January 30, 2022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00A0A-5BD4-4242-B2A5-1B20C8330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z="1400">
                <a:solidFill>
                  <a:schemeClr val="tx1"/>
                </a:solidFill>
                <a:latin typeface="DFPWeiBeiW7-GB5" panose="03000700000000000000" pitchFamily="66" charset="-120"/>
                <a:ea typeface="DFPWeiBeiW7-GB5" panose="03000700000000000000" pitchFamily="66" charset="-120"/>
              </a:rPr>
              <a:t>T.I.G.E.R </a:t>
            </a:r>
            <a:r>
              <a:rPr lang="zh-TW" altLang="en-US" sz="1400">
                <a:solidFill>
                  <a:schemeClr val="tx1"/>
                </a:solidFill>
                <a:latin typeface="DFPWeiBeiW7-GB5" panose="03000700000000000000" pitchFamily="66" charset="-120"/>
                <a:ea typeface="DFPWeiBeiW7-GB5" panose="03000700000000000000" pitchFamily="66" charset="-120"/>
              </a:rPr>
              <a:t>迎新接福話福音  陳堯健牧師</a:t>
            </a:r>
            <a:endParaRPr lang="en-US" sz="1400" dirty="0">
              <a:solidFill>
                <a:schemeClr val="tx1"/>
              </a:solidFill>
              <a:latin typeface="DFPWeiBeiW7-GB5" panose="03000700000000000000" pitchFamily="66" charset="-120"/>
              <a:ea typeface="DFPWeiBeiW7-GB5" panose="03000700000000000000" pitchFamily="66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33801-ACCE-4DBC-AD84-523CDCC7E46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35974" y="646112"/>
            <a:ext cx="10728325" cy="55657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400" b="1" i="0" baseline="3000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10 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我現在是要得人的心呢，還是要得神的心呢？我豈是討人的喜歡嗎？若仍舊討人的喜歡，我就不是基督的僕人了。</a:t>
            </a:r>
            <a:endParaRPr lang="en-US" altLang="zh-TW" sz="4400" b="0" i="0" dirty="0">
              <a:solidFill>
                <a:schemeClr val="tx1"/>
              </a:solidFill>
              <a:effectLst/>
              <a:ea typeface="DFHeiW9-GB5" panose="020B0909000000000000" pitchFamily="49" charset="-120"/>
            </a:endParaRPr>
          </a:p>
          <a:p>
            <a:pPr marL="0" indent="0">
              <a:buNone/>
            </a:pPr>
            <a:r>
              <a:rPr lang="en-US" altLang="zh-TW" sz="4400" b="1" i="0" baseline="3000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11 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弟兄們，我告訴你們，我素來所傳的福音不是出於人的意思。 </a:t>
            </a:r>
            <a:r>
              <a:rPr lang="en-US" altLang="zh-TW" sz="4400" b="1" i="0" baseline="3000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12 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因為我不是從人領受的，也不是人教導我的，乃是從耶穌基督啟示來的。</a:t>
            </a:r>
            <a:endParaRPr lang="en-US" altLang="zh-TW" sz="4800" b="0" i="0" dirty="0">
              <a:solidFill>
                <a:schemeClr val="tx1"/>
              </a:solidFill>
              <a:effectLst/>
              <a:ea typeface="DFHeiW9-GB5" panose="020B09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341228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1">
            <a:extLst>
              <a:ext uri="{FF2B5EF4-FFF2-40B4-BE49-F238E27FC236}">
                <a16:creationId xmlns:a16="http://schemas.microsoft.com/office/drawing/2014/main" id="{AC3E6C53-102E-4ACA-BCBB-3CC973B99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" name="Picture 13">
            <a:extLst>
              <a:ext uri="{FF2B5EF4-FFF2-40B4-BE49-F238E27FC236}">
                <a16:creationId xmlns:a16="http://schemas.microsoft.com/office/drawing/2014/main" id="{17B2B42C-0777-4D6E-9432-535281803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11" name="Picture 15">
            <a:extLst>
              <a:ext uri="{FF2B5EF4-FFF2-40B4-BE49-F238E27FC236}">
                <a16:creationId xmlns:a16="http://schemas.microsoft.com/office/drawing/2014/main" id="{EFEAAB60-93E2-4DC6-99AC-939637BCE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13" name="Rectangle 17">
            <a:extLst>
              <a:ext uri="{FF2B5EF4-FFF2-40B4-BE49-F238E27FC236}">
                <a16:creationId xmlns:a16="http://schemas.microsoft.com/office/drawing/2014/main" id="{7EF5ECB8-D49C-48FB-A93E-88EB2FFDFD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9">
            <a:extLst>
              <a:ext uri="{FF2B5EF4-FFF2-40B4-BE49-F238E27FC236}">
                <a16:creationId xmlns:a16="http://schemas.microsoft.com/office/drawing/2014/main" id="{411B77A2-BD5C-432D-B52E-C12612C74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7" name="Rectangle 21">
            <a:extLst>
              <a:ext uri="{FF2B5EF4-FFF2-40B4-BE49-F238E27FC236}">
                <a16:creationId xmlns:a16="http://schemas.microsoft.com/office/drawing/2014/main" id="{B5C18694-F55B-41C0-ABF3-C1D971F99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23">
            <a:extLst>
              <a:ext uri="{FF2B5EF4-FFF2-40B4-BE49-F238E27FC236}">
                <a16:creationId xmlns:a16="http://schemas.microsoft.com/office/drawing/2014/main" id="{E3E46CA8-7278-4BA3-AACE-235B5B3B53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F90775F7-BA33-47B6-9041-52B3BEB9365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43467" y="643467"/>
            <a:ext cx="10905066" cy="3251878"/>
          </a:xfrm>
          <a:effectLst>
            <a:outerShdw blurRad="88900" dist="38100" dir="2700000" algn="tl" rotWithShape="0">
              <a:prstClr val="black">
                <a:alpha val="30000"/>
              </a:prstClr>
            </a:outerShdw>
          </a:effectLst>
        </p:spPr>
        <p:txBody>
          <a:bodyPr vert="horz" lIns="91440" tIns="45720" rIns="91440" bIns="45720" rtlCol="0" anchor="b" anchorCtr="0">
            <a:normAutofit/>
          </a:bodyPr>
          <a:lstStyle/>
          <a:p>
            <a:pPr algn="ctr"/>
            <a:r>
              <a:rPr lang="en-US" altLang="zh-TW" sz="7200" spc="-100" dirty="0">
                <a:solidFill>
                  <a:srgbClr val="FFFF00"/>
                </a:solidFill>
                <a:latin typeface="Arial Black" panose="020B0A04020102020204" pitchFamily="34" charset="0"/>
              </a:rPr>
              <a:t>Empowerment</a:t>
            </a:r>
            <a:r>
              <a:rPr lang="en-US" sz="7200" spc="-100" dirty="0">
                <a:solidFill>
                  <a:srgbClr val="FFFF00"/>
                </a:solidFill>
                <a:latin typeface="Arial Black" panose="020B0A04020102020204" pitchFamily="34" charset="0"/>
              </a:rPr>
              <a:t> </a:t>
            </a:r>
            <a:br>
              <a:rPr lang="en-US" sz="7200" spc="-100" dirty="0">
                <a:solidFill>
                  <a:srgbClr val="FFFF00"/>
                </a:solidFill>
                <a:latin typeface="Arial Black" panose="020B0A04020102020204" pitchFamily="34" charset="0"/>
              </a:rPr>
            </a:br>
            <a:r>
              <a:rPr lang="zh-TW" altLang="en-US" sz="8000" spc="-100" dirty="0">
                <a:latin typeface="DFHeiW12-GB5" panose="020B0C09000000000000" pitchFamily="49" charset="-120"/>
                <a:ea typeface="DFHeiW12-GB5" panose="020B0C09000000000000" pitchFamily="49" charset="-120"/>
              </a:rPr>
              <a:t>得著能力</a:t>
            </a:r>
            <a:endParaRPr lang="en-US" sz="7200" spc="-100" dirty="0">
              <a:latin typeface="DFHeiW12-GB5" panose="020B0C09000000000000" pitchFamily="49" charset="-120"/>
              <a:ea typeface="DFHeiW12-GB5" panose="020B0C09000000000000" pitchFamily="49" charset="-12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00A0A-5BD4-4242-B2A5-1B20C8330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678422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zh-TW" sz="1400" dirty="0">
                <a:latin typeface="DFWeiBeiW7-GB5" panose="03000709000000000000" pitchFamily="65" charset="-120"/>
                <a:ea typeface="DFWeiBeiW7-GB5" panose="03000709000000000000" pitchFamily="65" charset="-120"/>
              </a:rPr>
              <a:t>T.I.G.E.R </a:t>
            </a:r>
            <a:r>
              <a:rPr lang="zh-TW" altLang="en-US" sz="1400" dirty="0">
                <a:latin typeface="DFWeiBeiW7-GB5" panose="03000709000000000000" pitchFamily="65" charset="-120"/>
                <a:ea typeface="DFWeiBeiW7-GB5" panose="03000709000000000000" pitchFamily="65" charset="-120"/>
              </a:rPr>
              <a:t>迎新接福話福音  陳堯健牧師</a:t>
            </a:r>
            <a:endParaRPr lang="en-US" sz="1400" dirty="0">
              <a:latin typeface="DFWeiBeiW7-GB5" panose="03000709000000000000" pitchFamily="65" charset="-120"/>
              <a:ea typeface="DFWeiBeiW7-GB5" panose="03000709000000000000" pitchFamily="65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D665D-97D4-48A9-B7DF-26B15DF6E4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50981" y="5936187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22B7ACBC-5A7E-4CBB-9F25-E2F6A5B76A18}" type="datetime2">
              <a:rPr lang="en-US" sz="1200" smtClean="0"/>
              <a:t>Sunday, January 30, 2022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97369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D665D-97D4-48A9-B7DF-26B15DF6E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29F6-9BA8-4D07-AF2D-15473BFDB501}" type="datetime2">
              <a:rPr lang="en-US" sz="1200" smtClean="0">
                <a:solidFill>
                  <a:schemeClr val="tx1"/>
                </a:solidFill>
              </a:rPr>
              <a:t>Sunday, January 30, 2022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00A0A-5BD4-4242-B2A5-1B20C8330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z="1400">
                <a:solidFill>
                  <a:schemeClr val="tx1"/>
                </a:solidFill>
                <a:latin typeface="DFPWeiBeiW7-GB5" panose="03000700000000000000" pitchFamily="66" charset="-120"/>
                <a:ea typeface="DFPWeiBeiW7-GB5" panose="03000700000000000000" pitchFamily="66" charset="-120"/>
              </a:rPr>
              <a:t>T.I.G.E.R </a:t>
            </a:r>
            <a:r>
              <a:rPr lang="zh-TW" altLang="en-US" sz="1400">
                <a:solidFill>
                  <a:schemeClr val="tx1"/>
                </a:solidFill>
                <a:latin typeface="DFPWeiBeiW7-GB5" panose="03000700000000000000" pitchFamily="66" charset="-120"/>
                <a:ea typeface="DFPWeiBeiW7-GB5" panose="03000700000000000000" pitchFamily="66" charset="-120"/>
              </a:rPr>
              <a:t>迎新接福話福音  陳堯健牧師</a:t>
            </a:r>
            <a:endParaRPr lang="en-US" sz="1400" dirty="0">
              <a:solidFill>
                <a:schemeClr val="tx1"/>
              </a:solidFill>
              <a:latin typeface="DFPWeiBeiW7-GB5" panose="03000700000000000000" pitchFamily="66" charset="-120"/>
              <a:ea typeface="DFPWeiBeiW7-GB5" panose="03000700000000000000" pitchFamily="66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33801-ACCE-4DBC-AD84-523CDCC7E46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769806" y="675609"/>
            <a:ext cx="7954297" cy="42798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400" b="1" i="0" baseline="30000" dirty="0">
                <a:solidFill>
                  <a:schemeClr val="tx1"/>
                </a:solidFill>
                <a:effectLst/>
                <a:ea typeface="DFPTanLiW5-GB5" panose="03000500000000000000" pitchFamily="66" charset="-120"/>
              </a:rPr>
              <a:t>10 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PTanLiW5-GB5" panose="03000500000000000000" pitchFamily="66" charset="-120"/>
              </a:rPr>
              <a:t>我現在是要得人的心呢，</a:t>
            </a:r>
            <a:endParaRPr lang="en-US" altLang="zh-TW" sz="4400" b="0" i="0" dirty="0">
              <a:solidFill>
                <a:schemeClr val="tx1"/>
              </a:solidFill>
              <a:effectLst/>
              <a:ea typeface="DFPTanLiW5-GB5" panose="03000500000000000000" pitchFamily="66" charset="-120"/>
            </a:endParaRPr>
          </a:p>
          <a:p>
            <a:pPr marL="0" indent="0">
              <a:buNone/>
            </a:pPr>
            <a:r>
              <a:rPr lang="zh-TW" altLang="en-US" sz="4400" b="0" i="0" dirty="0">
                <a:solidFill>
                  <a:schemeClr val="tx1"/>
                </a:solidFill>
                <a:effectLst/>
                <a:ea typeface="DFPTanLiW5-GB5" panose="03000500000000000000" pitchFamily="66" charset="-120"/>
              </a:rPr>
              <a:t>還是要得神的心呢？</a:t>
            </a:r>
            <a:endParaRPr lang="en-US" altLang="zh-TW" sz="4400" b="0" i="0" dirty="0">
              <a:solidFill>
                <a:schemeClr val="tx1"/>
              </a:solidFill>
              <a:effectLst/>
              <a:ea typeface="DFPTanLiW5-GB5" panose="03000500000000000000" pitchFamily="66" charset="-120"/>
            </a:endParaRPr>
          </a:p>
          <a:p>
            <a:pPr marL="0" indent="0">
              <a:buNone/>
            </a:pPr>
            <a:r>
              <a:rPr lang="zh-TW" altLang="en-US" sz="4400" b="0" i="0" dirty="0">
                <a:solidFill>
                  <a:schemeClr val="tx1"/>
                </a:solidFill>
                <a:effectLst/>
                <a:ea typeface="DFPTanLiW5-GB5" panose="03000500000000000000" pitchFamily="66" charset="-120"/>
              </a:rPr>
              <a:t>我豈是討人的喜歡嗎？</a:t>
            </a:r>
            <a:endParaRPr lang="en-US" altLang="zh-TW" sz="4400" b="0" i="0" dirty="0">
              <a:solidFill>
                <a:schemeClr val="tx1"/>
              </a:solidFill>
              <a:effectLst/>
              <a:ea typeface="DFPTanLiW5-GB5" panose="03000500000000000000" pitchFamily="66" charset="-120"/>
            </a:endParaRPr>
          </a:p>
          <a:p>
            <a:pPr marL="0" indent="0">
              <a:buNone/>
            </a:pPr>
            <a:r>
              <a:rPr lang="zh-TW" altLang="en-US" sz="4400" b="0" i="0" dirty="0">
                <a:solidFill>
                  <a:schemeClr val="tx1"/>
                </a:solidFill>
                <a:effectLst/>
                <a:ea typeface="DFPTanLiW5-GB5" panose="03000500000000000000" pitchFamily="66" charset="-120"/>
              </a:rPr>
              <a:t>若仍舊討人的喜歡，</a:t>
            </a:r>
            <a:endParaRPr lang="en-US" altLang="zh-TW" sz="4400" b="0" i="0" dirty="0">
              <a:solidFill>
                <a:schemeClr val="tx1"/>
              </a:solidFill>
              <a:effectLst/>
              <a:ea typeface="DFPTanLiW5-GB5" panose="03000500000000000000" pitchFamily="66" charset="-120"/>
            </a:endParaRPr>
          </a:p>
          <a:p>
            <a:pPr marL="0" indent="0">
              <a:buNone/>
            </a:pPr>
            <a:r>
              <a:rPr lang="zh-TW" altLang="en-US" sz="4400" b="0" i="0" dirty="0">
                <a:solidFill>
                  <a:schemeClr val="tx1"/>
                </a:solidFill>
                <a:effectLst/>
                <a:ea typeface="DFPTanLiW5-GB5" panose="03000500000000000000" pitchFamily="66" charset="-120"/>
              </a:rPr>
              <a:t>我就不是基督的僕人了。</a:t>
            </a:r>
            <a:endParaRPr lang="en-US" altLang="zh-TW" sz="4400" b="0" i="0" dirty="0">
              <a:solidFill>
                <a:schemeClr val="tx1"/>
              </a:solidFill>
              <a:effectLst/>
              <a:ea typeface="DFPTanLiW5-GB5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337329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1">
            <a:extLst>
              <a:ext uri="{FF2B5EF4-FFF2-40B4-BE49-F238E27FC236}">
                <a16:creationId xmlns:a16="http://schemas.microsoft.com/office/drawing/2014/main" id="{AC3E6C53-102E-4ACA-BCBB-3CC973B99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Picture 13">
            <a:extLst>
              <a:ext uri="{FF2B5EF4-FFF2-40B4-BE49-F238E27FC236}">
                <a16:creationId xmlns:a16="http://schemas.microsoft.com/office/drawing/2014/main" id="{17B2B42C-0777-4D6E-9432-535281803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13" name="Picture 15">
            <a:extLst>
              <a:ext uri="{FF2B5EF4-FFF2-40B4-BE49-F238E27FC236}">
                <a16:creationId xmlns:a16="http://schemas.microsoft.com/office/drawing/2014/main" id="{EFEAAB60-93E2-4DC6-99AC-939637BCE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7EF5ECB8-D49C-48FB-A93E-88EB2FFDFD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11B77A2-BD5C-432D-B52E-C12612C74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5C18694-F55B-41C0-ABF3-C1D971F99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E3E46CA8-7278-4BA3-AACE-235B5B3B53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F90775F7-BA33-47B6-9041-52B3BEB9365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43467" y="643467"/>
            <a:ext cx="10905066" cy="3251878"/>
          </a:xfrm>
          <a:effectLst>
            <a:outerShdw blurRad="88900" dist="38100" dir="2700000" algn="tl" rotWithShape="0">
              <a:prstClr val="black">
                <a:alpha val="30000"/>
              </a:prstClr>
            </a:outerShdw>
          </a:effectLst>
        </p:spPr>
        <p:txBody>
          <a:bodyPr vert="horz" lIns="91440" tIns="45720" rIns="91440" bIns="45720" rtlCol="0" anchor="b" anchorCtr="0">
            <a:normAutofit/>
          </a:bodyPr>
          <a:lstStyle/>
          <a:p>
            <a:pPr algn="ctr"/>
            <a:r>
              <a:rPr lang="en-US" altLang="zh-TW" sz="7200" spc="-100" dirty="0">
                <a:solidFill>
                  <a:srgbClr val="FFFF00"/>
                </a:solidFill>
                <a:latin typeface="Arial Black" panose="020B0A04020102020204" pitchFamily="34" charset="0"/>
              </a:rPr>
              <a:t>Reconciliation</a:t>
            </a:r>
            <a:br>
              <a:rPr lang="en-US" sz="7200" spc="-100" dirty="0">
                <a:latin typeface="Arial Black" panose="020B0A04020102020204" pitchFamily="34" charset="0"/>
              </a:rPr>
            </a:br>
            <a:r>
              <a:rPr lang="zh-TW" altLang="en-US" sz="8000" spc="-100" dirty="0">
                <a:latin typeface="DFHeiW12-GB5" panose="020B0C09000000000000" pitchFamily="49" charset="-120"/>
                <a:ea typeface="DFHeiW12-GB5" panose="020B0C09000000000000" pitchFamily="49" charset="-120"/>
              </a:rPr>
              <a:t>可以和好</a:t>
            </a:r>
            <a:endParaRPr lang="en-US" sz="7200" spc="-100" dirty="0">
              <a:latin typeface="DFHeiW12-GB5" panose="020B0C09000000000000" pitchFamily="49" charset="-120"/>
              <a:ea typeface="DFHeiW12-GB5" panose="020B0C09000000000000" pitchFamily="49" charset="-12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00A0A-5BD4-4242-B2A5-1B20C8330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678422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zh-TW" sz="1400" dirty="0">
                <a:latin typeface="DFWeiBeiW7-GB5" panose="03000709000000000000" pitchFamily="65" charset="-120"/>
                <a:ea typeface="DFWeiBeiW7-GB5" panose="03000709000000000000" pitchFamily="65" charset="-120"/>
              </a:rPr>
              <a:t>T.I.G.E.R </a:t>
            </a:r>
            <a:r>
              <a:rPr lang="zh-TW" altLang="en-US" sz="1400" dirty="0">
                <a:latin typeface="DFWeiBeiW7-GB5" panose="03000709000000000000" pitchFamily="65" charset="-120"/>
                <a:ea typeface="DFWeiBeiW7-GB5" panose="03000709000000000000" pitchFamily="65" charset="-120"/>
              </a:rPr>
              <a:t>迎新接福話福音  陳堯健牧師</a:t>
            </a:r>
            <a:endParaRPr lang="en-US" sz="1400" dirty="0">
              <a:latin typeface="DFWeiBeiW7-GB5" panose="03000709000000000000" pitchFamily="65" charset="-120"/>
              <a:ea typeface="DFWeiBeiW7-GB5" panose="03000709000000000000" pitchFamily="65" charset="-12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D665D-97D4-48A9-B7DF-26B15DF6E4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50981" y="5936187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A6D28CCE-B15E-4BAE-A72E-5F118BC07B3A}" type="datetime2">
              <a:rPr lang="en-US" sz="1200" smtClean="0"/>
              <a:t>Sunday, January 30, 2022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39851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D665D-97D4-48A9-B7DF-26B15DF6E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4B3E-66DD-446F-A99B-DEB3219F0BDD}" type="datetime2">
              <a:rPr lang="en-US" sz="1200" smtClean="0">
                <a:solidFill>
                  <a:schemeClr val="tx1"/>
                </a:solidFill>
              </a:rPr>
              <a:t>Sunday, January 30, 2022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00A0A-5BD4-4242-B2A5-1B20C8330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z="1400" dirty="0">
                <a:solidFill>
                  <a:schemeClr val="tx1"/>
                </a:solidFill>
                <a:latin typeface="DFPWeiBeiW7-GB5" panose="03000700000000000000" pitchFamily="66" charset="-120"/>
                <a:ea typeface="DFPWeiBeiW7-GB5" panose="03000700000000000000" pitchFamily="66" charset="-120"/>
              </a:rPr>
              <a:t>T.I.G.E.R </a:t>
            </a:r>
            <a:r>
              <a:rPr lang="zh-TW" altLang="en-US" sz="1400" dirty="0">
                <a:solidFill>
                  <a:schemeClr val="tx1"/>
                </a:solidFill>
                <a:latin typeface="DFPWeiBeiW7-GB5" panose="03000700000000000000" pitchFamily="66" charset="-120"/>
                <a:ea typeface="DFPWeiBeiW7-GB5" panose="03000700000000000000" pitchFamily="66" charset="-120"/>
              </a:rPr>
              <a:t>迎新接福話福音  陳堯健牧師</a:t>
            </a:r>
            <a:endParaRPr lang="en-US" sz="1400" dirty="0">
              <a:solidFill>
                <a:schemeClr val="tx1"/>
              </a:solidFill>
              <a:latin typeface="DFPWeiBeiW7-GB5" panose="03000700000000000000" pitchFamily="66" charset="-120"/>
              <a:ea typeface="DFPWeiBeiW7-GB5" panose="03000700000000000000" pitchFamily="66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33801-ACCE-4DBC-AD84-523CDCC7E46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08394" y="630801"/>
            <a:ext cx="10313988" cy="5016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400" b="1" i="0" baseline="30000" dirty="0">
                <a:solidFill>
                  <a:schemeClr val="tx1"/>
                </a:solidFill>
                <a:effectLst/>
                <a:ea typeface="DFPTanLiW5-GB5" panose="03000500000000000000" pitchFamily="66" charset="-120"/>
              </a:rPr>
              <a:t>17 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PTanLiW5-GB5" panose="03000500000000000000" pitchFamily="66" charset="-120"/>
              </a:rPr>
              <a:t>也沒有上</a:t>
            </a:r>
            <a:r>
              <a:rPr lang="zh-TW" altLang="en-US" sz="4400" b="0" i="0" u="sng" dirty="0">
                <a:solidFill>
                  <a:schemeClr val="tx1"/>
                </a:solidFill>
                <a:effectLst/>
                <a:ea typeface="DFPTanLiW5-GB5" panose="03000500000000000000" pitchFamily="66" charset="-120"/>
              </a:rPr>
              <a:t>耶路撒冷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PTanLiW5-GB5" panose="03000500000000000000" pitchFamily="66" charset="-120"/>
              </a:rPr>
              <a:t>去見那些比我先做使徒的，唯獨往</a:t>
            </a:r>
            <a:r>
              <a:rPr lang="zh-TW" altLang="en-US" sz="4400" b="0" i="0" u="sng" dirty="0">
                <a:solidFill>
                  <a:schemeClr val="tx1"/>
                </a:solidFill>
                <a:effectLst/>
                <a:ea typeface="DFPTanLiW5-GB5" panose="03000500000000000000" pitchFamily="66" charset="-120"/>
              </a:rPr>
              <a:t>阿拉伯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PTanLiW5-GB5" panose="03000500000000000000" pitchFamily="66" charset="-120"/>
              </a:rPr>
              <a:t>去，後又回到</a:t>
            </a:r>
            <a:r>
              <a:rPr lang="zh-TW" altLang="en-US" sz="4400" b="0" i="0" u="sng" dirty="0">
                <a:solidFill>
                  <a:schemeClr val="tx1"/>
                </a:solidFill>
                <a:effectLst/>
                <a:ea typeface="DFPTanLiW5-GB5" panose="03000500000000000000" pitchFamily="66" charset="-120"/>
              </a:rPr>
              <a:t>大馬士革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PTanLiW5-GB5" panose="03000500000000000000" pitchFamily="66" charset="-120"/>
              </a:rPr>
              <a:t>。 </a:t>
            </a:r>
            <a:endParaRPr lang="en-US" altLang="zh-TW" sz="4400" b="0" i="0" dirty="0">
              <a:solidFill>
                <a:schemeClr val="tx1"/>
              </a:solidFill>
              <a:effectLst/>
              <a:ea typeface="DFPTanLiW5-GB5" panose="03000500000000000000" pitchFamily="66" charset="-120"/>
            </a:endParaRPr>
          </a:p>
          <a:p>
            <a:pPr marL="0" indent="0">
              <a:buNone/>
            </a:pPr>
            <a:r>
              <a:rPr lang="en-US" altLang="zh-TW" sz="4400" b="1" i="0" baseline="30000" dirty="0">
                <a:solidFill>
                  <a:schemeClr val="tx1"/>
                </a:solidFill>
                <a:effectLst/>
                <a:ea typeface="DFPTanLiW5-GB5" panose="03000500000000000000" pitchFamily="66" charset="-120"/>
              </a:rPr>
              <a:t>18 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PTanLiW5-GB5" panose="03000500000000000000" pitchFamily="66" charset="-120"/>
              </a:rPr>
              <a:t>過了三年才上</a:t>
            </a:r>
            <a:r>
              <a:rPr lang="zh-TW" altLang="en-US" sz="4400" b="0" i="0" u="sng" dirty="0">
                <a:solidFill>
                  <a:schemeClr val="tx1"/>
                </a:solidFill>
                <a:effectLst/>
                <a:ea typeface="DFPTanLiW5-GB5" panose="03000500000000000000" pitchFamily="66" charset="-120"/>
              </a:rPr>
              <a:t>耶路撒冷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PTanLiW5-GB5" panose="03000500000000000000" pitchFamily="66" charset="-120"/>
              </a:rPr>
              <a:t>去見</a:t>
            </a:r>
            <a:r>
              <a:rPr lang="zh-TW" altLang="en-US" sz="4400" b="0" i="0" u="sng" dirty="0">
                <a:solidFill>
                  <a:schemeClr val="tx1"/>
                </a:solidFill>
                <a:effectLst/>
                <a:ea typeface="DFPTanLiW5-GB5" panose="03000500000000000000" pitchFamily="66" charset="-120"/>
              </a:rPr>
              <a:t>磯法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PTanLiW5-GB5" panose="03000500000000000000" pitchFamily="66" charset="-120"/>
              </a:rPr>
              <a:t>，和他同住了十五天。 </a:t>
            </a:r>
            <a:endParaRPr lang="en-US" altLang="zh-TW" sz="4400" b="0" i="0" dirty="0">
              <a:solidFill>
                <a:schemeClr val="tx1"/>
              </a:solidFill>
              <a:effectLst/>
              <a:ea typeface="DFPTanLiW5-GB5" panose="03000500000000000000" pitchFamily="66" charset="-120"/>
            </a:endParaRPr>
          </a:p>
          <a:p>
            <a:pPr marL="0" indent="0">
              <a:buNone/>
            </a:pPr>
            <a:endParaRPr lang="en-US" altLang="zh-TW" sz="4400" b="0" i="0" dirty="0">
              <a:solidFill>
                <a:schemeClr val="tx1"/>
              </a:solidFill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756922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D665D-97D4-48A9-B7DF-26B15DF6E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D3533-6B70-4CF2-8CFF-50F2D999F094}" type="datetime2">
              <a:rPr lang="en-US" sz="1200" smtClean="0">
                <a:solidFill>
                  <a:schemeClr val="tx1"/>
                </a:solidFill>
              </a:rPr>
              <a:t>Sunday, January 30, 2022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00A0A-5BD4-4242-B2A5-1B20C8330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z="1400" dirty="0">
                <a:solidFill>
                  <a:schemeClr val="tx1"/>
                </a:solidFill>
                <a:latin typeface="DFPWeiBeiW7-GB5" panose="03000700000000000000" pitchFamily="66" charset="-120"/>
                <a:ea typeface="DFPWeiBeiW7-GB5" panose="03000700000000000000" pitchFamily="66" charset="-120"/>
              </a:rPr>
              <a:t>T.I.G.E.R </a:t>
            </a:r>
            <a:r>
              <a:rPr lang="zh-TW" altLang="en-US" sz="1400" dirty="0">
                <a:solidFill>
                  <a:schemeClr val="tx1"/>
                </a:solidFill>
                <a:latin typeface="DFPWeiBeiW7-GB5" panose="03000700000000000000" pitchFamily="66" charset="-120"/>
                <a:ea typeface="DFPWeiBeiW7-GB5" panose="03000700000000000000" pitchFamily="66" charset="-120"/>
              </a:rPr>
              <a:t>迎新接福話福音  陳堯健牧師</a:t>
            </a:r>
            <a:endParaRPr lang="en-US" sz="1400" dirty="0">
              <a:solidFill>
                <a:schemeClr val="tx1"/>
              </a:solidFill>
              <a:latin typeface="DFPWeiBeiW7-GB5" panose="03000700000000000000" pitchFamily="66" charset="-120"/>
              <a:ea typeface="DFPWeiBeiW7-GB5" panose="03000700000000000000" pitchFamily="66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33801-ACCE-4DBC-AD84-523CDCC7E46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80321" y="651048"/>
            <a:ext cx="9759838" cy="49828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400" b="1" i="0" baseline="30000" dirty="0">
                <a:solidFill>
                  <a:schemeClr val="tx1"/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9 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又知道所賜給我的恩典，那稱為教會柱石的</a:t>
            </a:r>
            <a:r>
              <a:rPr lang="zh-TW" altLang="en-US" sz="4400" b="0" i="0" u="sng" dirty="0">
                <a:solidFill>
                  <a:schemeClr val="tx1"/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雅各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、</a:t>
            </a:r>
            <a:r>
              <a:rPr lang="zh-TW" altLang="en-US" sz="4400" b="0" i="0" u="sng" dirty="0">
                <a:solidFill>
                  <a:schemeClr val="tx1"/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磯法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、</a:t>
            </a:r>
            <a:r>
              <a:rPr lang="zh-TW" altLang="en-US" sz="4400" b="0" i="0" u="sng" dirty="0">
                <a:solidFill>
                  <a:schemeClr val="tx1"/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約翰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，就向我和</a:t>
            </a:r>
            <a:r>
              <a:rPr lang="zh-TW" altLang="en-US" sz="4400" b="0" i="0" u="sng" dirty="0">
                <a:solidFill>
                  <a:schemeClr val="tx1"/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巴拿巴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用右手</a:t>
            </a:r>
            <a:r>
              <a:rPr lang="zh-TW" altLang="en-US" sz="6000" b="0" i="0" dirty="0">
                <a:solidFill>
                  <a:srgbClr val="FFFF00"/>
                </a:solidFill>
                <a:effectLst/>
                <a:latin typeface="DFHeiW12-GB5" panose="020B0C09000000000000" pitchFamily="49" charset="-120"/>
                <a:ea typeface="DFHeiW12-GB5" panose="020B0C09000000000000" pitchFamily="49" charset="-120"/>
              </a:rPr>
              <a:t>行相交之禮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，叫我們往外邦人那裡去，他們往受割禮的人那裡去；</a:t>
            </a:r>
            <a:endParaRPr lang="en-US" altLang="zh-TW" sz="4800" b="0" i="0" dirty="0">
              <a:solidFill>
                <a:schemeClr val="tx1"/>
              </a:solidFill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98657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D665D-97D4-48A9-B7DF-26B15DF6E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D3533-6B70-4CF2-8CFF-50F2D999F094}" type="datetime2">
              <a:rPr lang="en-US" sz="1200" smtClean="0">
                <a:solidFill>
                  <a:schemeClr val="tx1"/>
                </a:solidFill>
              </a:rPr>
              <a:t>Sunday, January 30, 2022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00A0A-5BD4-4242-B2A5-1B20C8330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z="1400" dirty="0">
                <a:solidFill>
                  <a:schemeClr val="tx1"/>
                </a:solidFill>
                <a:latin typeface="DFPWeiBeiW7-GB5" panose="03000700000000000000" pitchFamily="66" charset="-120"/>
                <a:ea typeface="DFPWeiBeiW7-GB5" panose="03000700000000000000" pitchFamily="66" charset="-120"/>
              </a:rPr>
              <a:t>T.I.G.E.R </a:t>
            </a:r>
            <a:r>
              <a:rPr lang="zh-TW" altLang="en-US" sz="1400" dirty="0">
                <a:solidFill>
                  <a:schemeClr val="tx1"/>
                </a:solidFill>
                <a:latin typeface="DFPWeiBeiW7-GB5" panose="03000700000000000000" pitchFamily="66" charset="-120"/>
                <a:ea typeface="DFPWeiBeiW7-GB5" panose="03000700000000000000" pitchFamily="66" charset="-120"/>
              </a:rPr>
              <a:t>迎新接福話福音  陳堯健牧師</a:t>
            </a:r>
            <a:endParaRPr lang="en-US" sz="1400" dirty="0">
              <a:solidFill>
                <a:schemeClr val="tx1"/>
              </a:solidFill>
              <a:latin typeface="DFPWeiBeiW7-GB5" panose="03000700000000000000" pitchFamily="66" charset="-120"/>
              <a:ea typeface="DFPWeiBeiW7-GB5" panose="03000700000000000000" pitchFamily="66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33801-ACCE-4DBC-AD84-523CDCC7E46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47484" y="651048"/>
            <a:ext cx="10292675" cy="49828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400" u="sng" dirty="0">
                <a:ea typeface="DFWeiBeiW7-GB5" panose="03000709000000000000" pitchFamily="65" charset="-120"/>
              </a:rPr>
              <a:t>哥林多後書 </a:t>
            </a:r>
            <a:r>
              <a:rPr lang="en-US" altLang="zh-TW" sz="4400" u="sng" dirty="0">
                <a:ea typeface="DFWeiBeiW7-GB5" panose="03000709000000000000" pitchFamily="65" charset="-120"/>
              </a:rPr>
              <a:t>5:17-18</a:t>
            </a:r>
          </a:p>
          <a:p>
            <a:pPr marL="0" indent="0">
              <a:buNone/>
            </a:pPr>
            <a:r>
              <a:rPr lang="en-US" altLang="zh-TW" sz="4400" b="1" i="0" baseline="30000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17 </a:t>
            </a:r>
            <a:r>
              <a:rPr lang="zh-TW" altLang="en-US" sz="4400" b="0" i="0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若有人在基督裡，他就是新造的人，舊事已過，都變成新的了。 </a:t>
            </a:r>
            <a:endParaRPr lang="en-US" altLang="zh-TW" sz="4400" b="0" i="0" dirty="0"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  <a:p>
            <a:pPr marL="0" indent="0">
              <a:buNone/>
            </a:pPr>
            <a:r>
              <a:rPr lang="en-US" altLang="zh-TW" sz="4400" b="1" i="0" baseline="30000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18 </a:t>
            </a:r>
            <a:r>
              <a:rPr lang="zh-TW" altLang="en-US" sz="4400" b="0" i="0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一切都是出於神，</a:t>
            </a:r>
            <a:r>
              <a:rPr lang="zh-TW" altLang="en-US" sz="4400" dirty="0">
                <a:latin typeface="DFPTanLiW5-GB5" panose="03000500000000000000" pitchFamily="66" charset="-120"/>
                <a:ea typeface="DFPTanLiW5-GB5" panose="03000500000000000000" pitchFamily="66" charset="-120"/>
              </a:rPr>
              <a:t>祂</a:t>
            </a:r>
            <a:r>
              <a:rPr lang="zh-TW" altLang="en-US" sz="4400" b="0" i="0" dirty="0">
                <a:effectLst/>
                <a:latin typeface="DFPTanLiW5-GB5" panose="03000500000000000000" pitchFamily="66" charset="-120"/>
                <a:ea typeface="DFPTanLiW5-GB5" panose="03000500000000000000" pitchFamily="66" charset="-120"/>
              </a:rPr>
              <a:t>藉著基督使我們與祂和好，又將勸人與祂和好的職分賜給我們。 </a:t>
            </a:r>
            <a:endParaRPr lang="en-US" altLang="zh-TW" sz="5400" b="0" i="0" dirty="0">
              <a:effectLst/>
              <a:latin typeface="DFPTanLiW5-GB5" panose="03000500000000000000" pitchFamily="66" charset="-120"/>
              <a:ea typeface="DFPTanLiW5-GB5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827606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D665D-97D4-48A9-B7DF-26B15DF6E4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68479" y="5992852"/>
            <a:ext cx="2743200" cy="365125"/>
          </a:xfrm>
        </p:spPr>
        <p:txBody>
          <a:bodyPr vert="horz" lIns="0" tIns="180000" rIns="0" bIns="180000" rtlCol="0">
            <a:noAutofit/>
          </a:bodyPr>
          <a:lstStyle/>
          <a:p>
            <a:pPr defTabSz="457200">
              <a:spcAft>
                <a:spcPts val="600"/>
              </a:spcAft>
            </a:pPr>
            <a:fld id="{8BC64DA3-3D6F-4722-91C7-B0675027E030}" type="datetime2">
              <a:rPr lang="en-US" sz="1200" smtClean="0"/>
              <a:t>Sunday, January 30, 2022</a:t>
            </a:fld>
            <a:endParaRPr 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00A0A-5BD4-4242-B2A5-1B20C8330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2790" y="5919525"/>
            <a:ext cx="6870660" cy="365125"/>
          </a:xfrm>
        </p:spPr>
        <p:txBody>
          <a:bodyPr vert="horz" lIns="0" tIns="180000" rIns="0" bIns="180000" rtlCol="0">
            <a:noAutofit/>
          </a:bodyPr>
          <a:lstStyle/>
          <a:p>
            <a:pPr algn="l" defTabSz="457200">
              <a:spcAft>
                <a:spcPts val="600"/>
              </a:spcAft>
            </a:pPr>
            <a:r>
              <a:rPr lang="en-US" altLang="zh-TW" sz="1400" dirty="0">
                <a:latin typeface="DFPWeiBeiW7-GB5" panose="03000700000000000000" pitchFamily="66" charset="-120"/>
                <a:ea typeface="DFPWeiBeiW7-GB5" panose="03000700000000000000" pitchFamily="66" charset="-120"/>
              </a:rPr>
              <a:t>T.I.G.E.R </a:t>
            </a:r>
            <a:r>
              <a:rPr lang="zh-TW" altLang="en-US" sz="1400" dirty="0">
                <a:latin typeface="DFPWeiBeiW7-GB5" panose="03000700000000000000" pitchFamily="66" charset="-120"/>
                <a:ea typeface="DFPWeiBeiW7-GB5" panose="03000700000000000000" pitchFamily="66" charset="-120"/>
              </a:rPr>
              <a:t>迎新接福話福音  陳堯健牧師</a:t>
            </a:r>
            <a:endParaRPr lang="en-US" sz="1400" dirty="0">
              <a:latin typeface="DFPWeiBeiW7-GB5" panose="03000700000000000000" pitchFamily="66" charset="-120"/>
              <a:ea typeface="DFPWeiBeiW7-GB5" panose="03000700000000000000" pitchFamily="66" charset="-12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3F07FB-98DA-4410-83EA-42CE89BDE96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79897"/>
            <a:ext cx="3106738" cy="5510213"/>
          </a:xfrm>
        </p:spPr>
        <p:txBody>
          <a:bodyPr vert="horz" lIns="0" tIns="0" rIns="0" bIns="0" rtlCol="0" anchorCtr="0">
            <a:normAutofit/>
          </a:bodyPr>
          <a:lstStyle/>
          <a:p>
            <a:pPr algn="ctr"/>
            <a:r>
              <a:rPr lang="zh-TW" altLang="en-US" sz="4800" spc="-100" dirty="0">
                <a:latin typeface="DFPWeiBeiW7-GB5" panose="03000700000000000000" pitchFamily="66" charset="-120"/>
                <a:ea typeface="DFPWeiBeiW7-GB5" panose="03000700000000000000" pitchFamily="66" charset="-120"/>
              </a:rPr>
              <a:t>福</a:t>
            </a:r>
            <a:br>
              <a:rPr lang="en-US" altLang="zh-TW" sz="4800" spc="-100" dirty="0">
                <a:latin typeface="DFPWeiBeiW7-GB5" panose="03000700000000000000" pitchFamily="66" charset="-120"/>
                <a:ea typeface="DFPWeiBeiW7-GB5" panose="03000700000000000000" pitchFamily="66" charset="-120"/>
              </a:rPr>
            </a:br>
            <a:r>
              <a:rPr lang="zh-TW" altLang="en-US" sz="4800" spc="-100" dirty="0">
                <a:latin typeface="DFPWeiBeiW7-GB5" panose="03000700000000000000" pitchFamily="66" charset="-120"/>
                <a:ea typeface="DFPWeiBeiW7-GB5" panose="03000700000000000000" pitchFamily="66" charset="-120"/>
              </a:rPr>
              <a:t>音</a:t>
            </a:r>
            <a:br>
              <a:rPr lang="en-US" altLang="zh-TW" sz="4800" spc="-100" dirty="0">
                <a:latin typeface="DFPWeiBeiW7-GB5" panose="03000700000000000000" pitchFamily="66" charset="-120"/>
                <a:ea typeface="DFPWeiBeiW7-GB5" panose="03000700000000000000" pitchFamily="66" charset="-120"/>
              </a:rPr>
            </a:br>
            <a:r>
              <a:rPr lang="zh-TW" altLang="en-US" sz="4800" spc="-100" dirty="0">
                <a:latin typeface="DFPWeiBeiW7-GB5" panose="03000700000000000000" pitchFamily="66" charset="-120"/>
                <a:ea typeface="DFPWeiBeiW7-GB5" panose="03000700000000000000" pitchFamily="66" charset="-120"/>
              </a:rPr>
              <a:t>是</a:t>
            </a:r>
            <a:br>
              <a:rPr lang="en-US" altLang="zh-TW" sz="4800" spc="-100" dirty="0">
                <a:latin typeface="DFPWeiBeiW7-GB5" panose="03000700000000000000" pitchFamily="66" charset="-120"/>
                <a:ea typeface="DFPWeiBeiW7-GB5" panose="03000700000000000000" pitchFamily="66" charset="-120"/>
              </a:rPr>
            </a:br>
            <a:r>
              <a:rPr lang="zh-TW" altLang="en-US" sz="4800" spc="-100" dirty="0">
                <a:latin typeface="DFPWeiBeiW7-GB5" panose="03000700000000000000" pitchFamily="66" charset="-120"/>
                <a:ea typeface="DFPWeiBeiW7-GB5" panose="03000700000000000000" pitchFamily="66" charset="-120"/>
              </a:rPr>
              <a:t>甚</a:t>
            </a:r>
            <a:br>
              <a:rPr lang="en-US" altLang="zh-TW" sz="4800" spc="-100" dirty="0">
                <a:latin typeface="DFPWeiBeiW7-GB5" panose="03000700000000000000" pitchFamily="66" charset="-120"/>
                <a:ea typeface="DFPWeiBeiW7-GB5" panose="03000700000000000000" pitchFamily="66" charset="-120"/>
              </a:rPr>
            </a:br>
            <a:r>
              <a:rPr lang="zh-TW" altLang="en-US" sz="4800" spc="-100" dirty="0">
                <a:latin typeface="DFPWeiBeiW7-GB5" panose="03000700000000000000" pitchFamily="66" charset="-120"/>
                <a:ea typeface="DFPWeiBeiW7-GB5" panose="03000700000000000000" pitchFamily="66" charset="-120"/>
              </a:rPr>
              <a:t>麼 </a:t>
            </a:r>
            <a:br>
              <a:rPr lang="en-US" altLang="zh-TW" sz="4800" spc="-100" dirty="0">
                <a:latin typeface="DFPWeiBeiW7-GB5" panose="03000700000000000000" pitchFamily="66" charset="-120"/>
                <a:ea typeface="DFPWeiBeiW7-GB5" panose="03000700000000000000" pitchFamily="66" charset="-120"/>
              </a:rPr>
            </a:br>
            <a:r>
              <a:rPr lang="en-US" altLang="zh-TW" sz="4800" spc="-100" dirty="0">
                <a:latin typeface="DFPWeiBeiW7-GB5" panose="03000700000000000000" pitchFamily="66" charset="-120"/>
                <a:ea typeface="DFPWeiBeiW7-GB5" panose="03000700000000000000" pitchFamily="66" charset="-120"/>
              </a:rPr>
              <a:t>?</a:t>
            </a:r>
            <a:endParaRPr lang="en-US" sz="4800" spc="-100" dirty="0">
              <a:latin typeface="DFPWeiBeiW7-GB5" panose="03000700000000000000" pitchFamily="66" charset="-120"/>
              <a:ea typeface="DFPWeiBeiW7-GB5" panose="03000700000000000000" pitchFamily="66" charset="-120"/>
            </a:endParaRPr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DF9E10B5-9118-417A-800F-49E462A2C6F8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28030237"/>
              </p:ext>
            </p:extLst>
          </p:nvPr>
        </p:nvGraphicFramePr>
        <p:xfrm>
          <a:off x="2819192" y="573350"/>
          <a:ext cx="7808912" cy="5408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6280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D665D-97D4-48A9-B7DF-26B15DF6E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61175-7BEC-46E2-97C6-DA384E9E59CE}" type="datetime2">
              <a:rPr lang="en-US" sz="1200" smtClean="0">
                <a:solidFill>
                  <a:schemeClr val="tx1"/>
                </a:solidFill>
              </a:rPr>
              <a:t>Sunday, January 30, 2022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00A0A-5BD4-4242-B2A5-1B20C8330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z="1400" dirty="0">
                <a:solidFill>
                  <a:schemeClr val="tx1"/>
                </a:solidFill>
                <a:latin typeface="DFWeiBeiW7-GB5" panose="03000709000000000000" pitchFamily="65" charset="-120"/>
                <a:ea typeface="DFWeiBeiW7-GB5" panose="03000709000000000000" pitchFamily="65" charset="-120"/>
              </a:rPr>
              <a:t>T.I.G.E.R </a:t>
            </a:r>
            <a:r>
              <a:rPr lang="zh-TW" altLang="en-US" sz="1400" dirty="0">
                <a:solidFill>
                  <a:schemeClr val="tx1"/>
                </a:solidFill>
                <a:latin typeface="DFWeiBeiW7-GB5" panose="03000709000000000000" pitchFamily="65" charset="-120"/>
                <a:ea typeface="DFWeiBeiW7-GB5" panose="03000709000000000000" pitchFamily="65" charset="-120"/>
              </a:rPr>
              <a:t>迎新接福話福音  陳堯健牧師</a:t>
            </a:r>
            <a:endParaRPr lang="en-US" sz="1400" dirty="0">
              <a:solidFill>
                <a:schemeClr val="tx1"/>
              </a:solidFill>
              <a:latin typeface="DFWeiBeiW7-GB5" panose="03000709000000000000" pitchFamily="65" charset="-120"/>
              <a:ea typeface="DFWeiBeiW7-GB5" panose="03000709000000000000" pitchFamily="65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33801-ACCE-4DBC-AD84-523CDCC7E46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80321" y="654904"/>
            <a:ext cx="9446906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400" b="1" i="0" baseline="3000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13 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你們聽見我從前在</a:t>
            </a:r>
            <a:r>
              <a:rPr lang="zh-TW" altLang="en-US" sz="4400" b="0" i="0" u="sng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猶太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教中所行的事，怎樣極力逼迫、殘害神的教會， </a:t>
            </a:r>
            <a:endParaRPr lang="en-US" altLang="zh-TW" sz="4400" b="0" i="0" dirty="0">
              <a:solidFill>
                <a:schemeClr val="tx1"/>
              </a:solidFill>
              <a:effectLst/>
              <a:ea typeface="DFHeiW9-GB5" panose="020B0909000000000000" pitchFamily="49" charset="-120"/>
            </a:endParaRPr>
          </a:p>
          <a:p>
            <a:pPr marL="0" indent="0">
              <a:buNone/>
            </a:pPr>
            <a:r>
              <a:rPr lang="en-US" altLang="zh-TW" sz="4400" b="1" i="0" baseline="3000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14 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我又在</a:t>
            </a:r>
            <a:r>
              <a:rPr lang="zh-TW" altLang="en-US" sz="4400" b="0" i="0" u="sng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猶太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教中，比我本國許多同歲的人更有長進，為我祖宗的遺傳更加熱心。</a:t>
            </a:r>
            <a:endParaRPr lang="en-US" altLang="zh-TW" sz="4400" b="0" i="0" dirty="0">
              <a:solidFill>
                <a:schemeClr val="tx1"/>
              </a:solidFill>
              <a:effectLst/>
              <a:ea typeface="DFHeiW9-GB5" panose="020B09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82282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D665D-97D4-48A9-B7DF-26B15DF6E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4B3E-66DD-446F-A99B-DEB3219F0BDD}" type="datetime2">
              <a:rPr lang="en-US" sz="1200" smtClean="0">
                <a:solidFill>
                  <a:schemeClr val="tx1"/>
                </a:solidFill>
              </a:rPr>
              <a:t>Sunday, January 30, 2022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00A0A-5BD4-4242-B2A5-1B20C8330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z="1400" dirty="0">
                <a:solidFill>
                  <a:schemeClr val="tx1"/>
                </a:solidFill>
                <a:latin typeface="DFPWeiBeiW7-GB5" panose="03000700000000000000" pitchFamily="66" charset="-120"/>
                <a:ea typeface="DFPWeiBeiW7-GB5" panose="03000700000000000000" pitchFamily="66" charset="-120"/>
              </a:rPr>
              <a:t>T.I.G.E.R </a:t>
            </a:r>
            <a:r>
              <a:rPr lang="zh-TW" altLang="en-US" sz="1400" dirty="0">
                <a:solidFill>
                  <a:schemeClr val="tx1"/>
                </a:solidFill>
                <a:latin typeface="DFPWeiBeiW7-GB5" panose="03000700000000000000" pitchFamily="66" charset="-120"/>
                <a:ea typeface="DFPWeiBeiW7-GB5" panose="03000700000000000000" pitchFamily="66" charset="-120"/>
              </a:rPr>
              <a:t>迎新接福話福音  陳堯健牧師</a:t>
            </a:r>
            <a:endParaRPr lang="en-US" sz="1400" dirty="0">
              <a:solidFill>
                <a:schemeClr val="tx1"/>
              </a:solidFill>
              <a:latin typeface="DFPWeiBeiW7-GB5" panose="03000700000000000000" pitchFamily="66" charset="-120"/>
              <a:ea typeface="DFPWeiBeiW7-GB5" panose="03000700000000000000" pitchFamily="66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33801-ACCE-4DBC-AD84-523CDCC7E46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08394" y="630801"/>
            <a:ext cx="10313988" cy="5016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400" b="1" i="0" baseline="3000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15 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然而，那把我從母腹裡分別出來，又施恩召我的神， </a:t>
            </a:r>
            <a:r>
              <a:rPr lang="en-US" altLang="zh-TW" sz="4400" b="1" i="0" baseline="3000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16 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既然樂意將祂兒子啟示在我心裡，叫我把祂傳在外邦人中，我就沒有與屬血氣的人商量， </a:t>
            </a:r>
            <a:r>
              <a:rPr lang="en-US" altLang="zh-TW" sz="4400" b="1" i="0" baseline="3000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17 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也沒有上</a:t>
            </a:r>
            <a:r>
              <a:rPr lang="zh-TW" altLang="en-US" sz="4400" b="0" i="0" u="sng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耶路撒冷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去見那些比我先做使徒的，唯獨往</a:t>
            </a:r>
            <a:r>
              <a:rPr lang="zh-TW" altLang="en-US" sz="4400" b="0" i="0" u="sng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阿拉伯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去，後又回到</a:t>
            </a:r>
            <a:r>
              <a:rPr lang="zh-TW" altLang="en-US" sz="4400" b="0" i="0" u="sng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大馬士革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。 </a:t>
            </a:r>
            <a:endParaRPr lang="en-US" altLang="zh-TW" sz="4400" b="0" i="0" dirty="0">
              <a:solidFill>
                <a:schemeClr val="tx1"/>
              </a:solidFill>
              <a:effectLst/>
              <a:ea typeface="DFHeiW9-GB5" panose="020B09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35857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D665D-97D4-48A9-B7DF-26B15DF6E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D3B2A-F881-41CD-8CD4-54DC261766A2}" type="datetime2">
              <a:rPr lang="en-US" sz="1200" smtClean="0">
                <a:solidFill>
                  <a:schemeClr val="tx1"/>
                </a:solidFill>
              </a:rPr>
              <a:t>Sunday, January 30, 2022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00A0A-5BD4-4242-B2A5-1B20C8330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z="1400" dirty="0">
                <a:solidFill>
                  <a:schemeClr val="tx1"/>
                </a:solidFill>
                <a:latin typeface="DFPWeiBeiW7-GB5" panose="03000700000000000000" pitchFamily="66" charset="-120"/>
                <a:ea typeface="DFPWeiBeiW7-GB5" panose="03000700000000000000" pitchFamily="66" charset="-120"/>
              </a:rPr>
              <a:t>T.I.G.E.R </a:t>
            </a:r>
            <a:r>
              <a:rPr lang="zh-TW" altLang="en-US" sz="1400" dirty="0">
                <a:solidFill>
                  <a:schemeClr val="tx1"/>
                </a:solidFill>
                <a:latin typeface="DFPWeiBeiW7-GB5" panose="03000700000000000000" pitchFamily="66" charset="-120"/>
                <a:ea typeface="DFPWeiBeiW7-GB5" panose="03000700000000000000" pitchFamily="66" charset="-120"/>
              </a:rPr>
              <a:t>迎新接福話福音  陳堯健牧師</a:t>
            </a:r>
            <a:endParaRPr lang="en-US" sz="1400" dirty="0">
              <a:solidFill>
                <a:schemeClr val="tx1"/>
              </a:solidFill>
              <a:latin typeface="DFPWeiBeiW7-GB5" panose="03000700000000000000" pitchFamily="66" charset="-120"/>
              <a:ea typeface="DFPWeiBeiW7-GB5" panose="03000700000000000000" pitchFamily="66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33801-ACCE-4DBC-AD84-523CDCC7E46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25909" y="753227"/>
            <a:ext cx="9613900" cy="43792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400" b="1" i="0" baseline="30000" dirty="0">
                <a:solidFill>
                  <a:schemeClr val="tx1"/>
                </a:solidFill>
                <a:effectLst/>
                <a:latin typeface="DFHeiW9-GB5" panose="020B0909000000000000" pitchFamily="49" charset="-120"/>
                <a:ea typeface="DFHeiW9-GB5" panose="020B0909000000000000" pitchFamily="49" charset="-120"/>
              </a:rPr>
              <a:t>18 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latin typeface="DFHeiW9-GB5" panose="020B0909000000000000" pitchFamily="49" charset="-120"/>
                <a:ea typeface="DFHeiW9-GB5" panose="020B0909000000000000" pitchFamily="49" charset="-120"/>
              </a:rPr>
              <a:t>過了三年才上</a:t>
            </a:r>
            <a:r>
              <a:rPr lang="zh-TW" altLang="en-US" sz="4400" b="0" i="0" u="sng" dirty="0">
                <a:solidFill>
                  <a:schemeClr val="tx1"/>
                </a:solidFill>
                <a:effectLst/>
                <a:latin typeface="DFHeiW9-GB5" panose="020B0909000000000000" pitchFamily="49" charset="-120"/>
                <a:ea typeface="DFHeiW9-GB5" panose="020B0909000000000000" pitchFamily="49" charset="-120"/>
              </a:rPr>
              <a:t>耶路撒冷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latin typeface="DFHeiW9-GB5" panose="020B0909000000000000" pitchFamily="49" charset="-120"/>
                <a:ea typeface="DFHeiW9-GB5" panose="020B0909000000000000" pitchFamily="49" charset="-120"/>
              </a:rPr>
              <a:t>去見</a:t>
            </a:r>
            <a:r>
              <a:rPr lang="zh-TW" altLang="en-US" sz="4400" b="0" i="0" u="sng" dirty="0">
                <a:solidFill>
                  <a:schemeClr val="tx1"/>
                </a:solidFill>
                <a:effectLst/>
                <a:latin typeface="DFHeiW9-GB5" panose="020B0909000000000000" pitchFamily="49" charset="-120"/>
                <a:ea typeface="DFHeiW9-GB5" panose="020B0909000000000000" pitchFamily="49" charset="-120"/>
              </a:rPr>
              <a:t>磯法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latin typeface="DFHeiW9-GB5" panose="020B0909000000000000" pitchFamily="49" charset="-120"/>
                <a:ea typeface="DFHeiW9-GB5" panose="020B0909000000000000" pitchFamily="49" charset="-120"/>
              </a:rPr>
              <a:t>，和他同住了十五天。 </a:t>
            </a:r>
            <a:endParaRPr lang="en-US" altLang="zh-TW" sz="4400" b="0" i="0" dirty="0">
              <a:solidFill>
                <a:schemeClr val="tx1"/>
              </a:solidFill>
              <a:effectLst/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pPr marL="0" indent="0">
              <a:buNone/>
            </a:pPr>
            <a:r>
              <a:rPr lang="en-US" altLang="zh-TW" sz="4400" b="1" i="0" baseline="30000" dirty="0">
                <a:solidFill>
                  <a:schemeClr val="tx1"/>
                </a:solidFill>
                <a:effectLst/>
                <a:latin typeface="DFHeiW9-GB5" panose="020B0909000000000000" pitchFamily="49" charset="-120"/>
                <a:ea typeface="DFHeiW9-GB5" panose="020B0909000000000000" pitchFamily="49" charset="-120"/>
              </a:rPr>
              <a:t>19 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latin typeface="DFHeiW9-GB5" panose="020B0909000000000000" pitchFamily="49" charset="-120"/>
                <a:ea typeface="DFHeiW9-GB5" panose="020B0909000000000000" pitchFamily="49" charset="-120"/>
              </a:rPr>
              <a:t>至於別的使徒，除了主的兄弟</a:t>
            </a:r>
            <a:r>
              <a:rPr lang="zh-TW" altLang="en-US" sz="4400" b="0" i="0" u="sng" dirty="0">
                <a:solidFill>
                  <a:schemeClr val="tx1"/>
                </a:solidFill>
                <a:effectLst/>
                <a:latin typeface="DFHeiW9-GB5" panose="020B0909000000000000" pitchFamily="49" charset="-120"/>
                <a:ea typeface="DFHeiW9-GB5" panose="020B0909000000000000" pitchFamily="49" charset="-120"/>
              </a:rPr>
              <a:t>雅各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latin typeface="DFHeiW9-GB5" panose="020B0909000000000000" pitchFamily="49" charset="-120"/>
                <a:ea typeface="DFHeiW9-GB5" panose="020B0909000000000000" pitchFamily="49" charset="-120"/>
              </a:rPr>
              <a:t>，我都沒有看見。 </a:t>
            </a:r>
            <a:endParaRPr lang="en-US" altLang="zh-TW" sz="4400" b="0" i="0" dirty="0">
              <a:solidFill>
                <a:schemeClr val="tx1"/>
              </a:solidFill>
              <a:effectLst/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pPr marL="0" indent="0">
              <a:buNone/>
            </a:pPr>
            <a:r>
              <a:rPr lang="en-US" altLang="zh-TW" sz="4400" b="1" i="0" baseline="30000" dirty="0">
                <a:solidFill>
                  <a:schemeClr val="tx1"/>
                </a:solidFill>
                <a:effectLst/>
                <a:latin typeface="DFHeiW9-GB5" panose="020B0909000000000000" pitchFamily="49" charset="-120"/>
                <a:ea typeface="DFHeiW9-GB5" panose="020B0909000000000000" pitchFamily="49" charset="-120"/>
              </a:rPr>
              <a:t>20 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latin typeface="DFHeiW9-GB5" panose="020B0909000000000000" pitchFamily="49" charset="-120"/>
                <a:ea typeface="DFHeiW9-GB5" panose="020B0909000000000000" pitchFamily="49" charset="-120"/>
              </a:rPr>
              <a:t>我寫給你們的不是謊話，這是我在神面前說的。 </a:t>
            </a:r>
            <a:endParaRPr lang="en-US" altLang="zh-TW" sz="4800" b="0" i="0" dirty="0">
              <a:solidFill>
                <a:schemeClr val="tx1"/>
              </a:solidFill>
              <a:effectLst/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93103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D665D-97D4-48A9-B7DF-26B15DF6E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AF8C6-101D-4361-8DA9-E091EFBD9B0C}" type="datetime2">
              <a:rPr lang="en-US" sz="1200" smtClean="0">
                <a:solidFill>
                  <a:schemeClr val="tx1"/>
                </a:solidFill>
              </a:rPr>
              <a:t>Sunday, January 30, 2022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00A0A-5BD4-4242-B2A5-1B20C8330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z="1400" dirty="0">
                <a:solidFill>
                  <a:schemeClr val="tx1"/>
                </a:solidFill>
                <a:latin typeface="DFPWeiBeiW7-GB5" panose="03000700000000000000" pitchFamily="66" charset="-120"/>
                <a:ea typeface="DFPWeiBeiW7-GB5" panose="03000700000000000000" pitchFamily="66" charset="-120"/>
              </a:rPr>
              <a:t>T.I.G.E.R </a:t>
            </a:r>
            <a:r>
              <a:rPr lang="zh-TW" altLang="en-US" sz="1400" dirty="0">
                <a:solidFill>
                  <a:schemeClr val="tx1"/>
                </a:solidFill>
                <a:latin typeface="DFPWeiBeiW7-GB5" panose="03000700000000000000" pitchFamily="66" charset="-120"/>
                <a:ea typeface="DFPWeiBeiW7-GB5" panose="03000700000000000000" pitchFamily="66" charset="-120"/>
              </a:rPr>
              <a:t>迎新接福話福音  陳堯健牧師</a:t>
            </a:r>
            <a:endParaRPr lang="en-US" sz="1400" dirty="0">
              <a:solidFill>
                <a:schemeClr val="tx1"/>
              </a:solidFill>
              <a:latin typeface="DFPWeiBeiW7-GB5" panose="03000700000000000000" pitchFamily="66" charset="-120"/>
              <a:ea typeface="DFPWeiBeiW7-GB5" panose="03000700000000000000" pitchFamily="66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33801-ACCE-4DBC-AD84-523CDCC7E46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08394" y="753226"/>
            <a:ext cx="10536587" cy="53655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400" b="1" i="0" baseline="30000" dirty="0">
                <a:solidFill>
                  <a:schemeClr val="tx1"/>
                </a:solidFill>
                <a:effectLst/>
                <a:latin typeface="DFHeiW9-GB5" panose="020B0909000000000000" pitchFamily="49" charset="-120"/>
                <a:ea typeface="DFHeiW9-GB5" panose="020B0909000000000000" pitchFamily="49" charset="-120"/>
              </a:rPr>
              <a:t>21 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latin typeface="DFHeiW9-GB5" panose="020B0909000000000000" pitchFamily="49" charset="-120"/>
                <a:ea typeface="DFHeiW9-GB5" panose="020B0909000000000000" pitchFamily="49" charset="-120"/>
              </a:rPr>
              <a:t>以後我到了</a:t>
            </a:r>
            <a:r>
              <a:rPr lang="zh-TW" altLang="en-US" sz="4400" b="0" i="0" u="sng" dirty="0">
                <a:solidFill>
                  <a:schemeClr val="tx1"/>
                </a:solidFill>
                <a:effectLst/>
                <a:latin typeface="DFHeiW9-GB5" panose="020B0909000000000000" pitchFamily="49" charset="-120"/>
                <a:ea typeface="DFHeiW9-GB5" panose="020B0909000000000000" pitchFamily="49" charset="-120"/>
              </a:rPr>
              <a:t>敘利亞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latin typeface="DFHeiW9-GB5" panose="020B0909000000000000" pitchFamily="49" charset="-120"/>
                <a:ea typeface="DFHeiW9-GB5" panose="020B0909000000000000" pitchFamily="49" charset="-120"/>
              </a:rPr>
              <a:t>和</a:t>
            </a:r>
            <a:r>
              <a:rPr lang="zh-TW" altLang="en-US" sz="4400" b="0" i="0" u="sng" dirty="0">
                <a:solidFill>
                  <a:schemeClr val="tx1"/>
                </a:solidFill>
                <a:effectLst/>
                <a:latin typeface="DFHeiW9-GB5" panose="020B0909000000000000" pitchFamily="49" charset="-120"/>
                <a:ea typeface="DFHeiW9-GB5" panose="020B0909000000000000" pitchFamily="49" charset="-120"/>
              </a:rPr>
              <a:t>基利家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latin typeface="DFHeiW9-GB5" panose="020B0909000000000000" pitchFamily="49" charset="-120"/>
                <a:ea typeface="DFHeiW9-GB5" panose="020B0909000000000000" pitchFamily="49" charset="-120"/>
              </a:rPr>
              <a:t>境內。 </a:t>
            </a:r>
            <a:endParaRPr lang="en-US" altLang="zh-TW" sz="4400" b="0" i="0" dirty="0">
              <a:solidFill>
                <a:schemeClr val="tx1"/>
              </a:solidFill>
              <a:effectLst/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pPr marL="0" indent="0">
              <a:buNone/>
            </a:pPr>
            <a:r>
              <a:rPr lang="en-US" altLang="zh-TW" sz="4400" b="1" i="0" baseline="30000" dirty="0">
                <a:solidFill>
                  <a:schemeClr val="tx1"/>
                </a:solidFill>
                <a:effectLst/>
                <a:latin typeface="DFHeiW9-GB5" panose="020B0909000000000000" pitchFamily="49" charset="-120"/>
                <a:ea typeface="DFHeiW9-GB5" panose="020B0909000000000000" pitchFamily="49" charset="-120"/>
              </a:rPr>
              <a:t>22 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latin typeface="DFHeiW9-GB5" panose="020B0909000000000000" pitchFamily="49" charset="-120"/>
                <a:ea typeface="DFHeiW9-GB5" panose="020B0909000000000000" pitchFamily="49" charset="-120"/>
              </a:rPr>
              <a:t>那時，</a:t>
            </a:r>
            <a:r>
              <a:rPr lang="zh-TW" altLang="en-US" sz="4400" b="0" i="0" u="sng" dirty="0">
                <a:solidFill>
                  <a:schemeClr val="tx1"/>
                </a:solidFill>
                <a:effectLst/>
                <a:latin typeface="DFHeiW9-GB5" panose="020B0909000000000000" pitchFamily="49" charset="-120"/>
                <a:ea typeface="DFHeiW9-GB5" panose="020B0909000000000000" pitchFamily="49" charset="-120"/>
              </a:rPr>
              <a:t>猶太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latin typeface="DFHeiW9-GB5" panose="020B0909000000000000" pitchFamily="49" charset="-120"/>
                <a:ea typeface="DFHeiW9-GB5" panose="020B0909000000000000" pitchFamily="49" charset="-120"/>
              </a:rPr>
              <a:t>信基督的各教會都沒有見過我的面， </a:t>
            </a:r>
            <a:endParaRPr lang="en-US" altLang="zh-TW" sz="4400" b="0" i="0" dirty="0">
              <a:solidFill>
                <a:schemeClr val="tx1"/>
              </a:solidFill>
              <a:effectLst/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pPr marL="0" indent="0">
              <a:buNone/>
            </a:pPr>
            <a:r>
              <a:rPr lang="en-US" altLang="zh-TW" sz="4400" b="1" i="0" baseline="30000" dirty="0">
                <a:solidFill>
                  <a:schemeClr val="tx1"/>
                </a:solidFill>
                <a:effectLst/>
                <a:latin typeface="DFHeiW9-GB5" panose="020B0909000000000000" pitchFamily="49" charset="-120"/>
                <a:ea typeface="DFHeiW9-GB5" panose="020B0909000000000000" pitchFamily="49" charset="-120"/>
              </a:rPr>
              <a:t>23 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latin typeface="DFHeiW9-GB5" panose="020B0909000000000000" pitchFamily="49" charset="-120"/>
                <a:ea typeface="DFHeiW9-GB5" panose="020B0909000000000000" pitchFamily="49" charset="-120"/>
              </a:rPr>
              <a:t>不過聽說「那從前逼迫我們的，現在傳揚他原先所殘害的真道」， </a:t>
            </a:r>
            <a:endParaRPr lang="en-US" altLang="zh-TW" sz="4400" b="0" i="0" dirty="0">
              <a:solidFill>
                <a:schemeClr val="tx1"/>
              </a:solidFill>
              <a:effectLst/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pPr marL="0" indent="0">
              <a:buNone/>
            </a:pPr>
            <a:r>
              <a:rPr lang="en-US" altLang="zh-TW" sz="4400" b="1" i="0" baseline="30000" dirty="0">
                <a:solidFill>
                  <a:schemeClr val="tx1"/>
                </a:solidFill>
                <a:effectLst/>
                <a:latin typeface="DFHeiW9-GB5" panose="020B0909000000000000" pitchFamily="49" charset="-120"/>
                <a:ea typeface="DFHeiW9-GB5" panose="020B0909000000000000" pitchFamily="49" charset="-120"/>
              </a:rPr>
              <a:t>24 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latin typeface="DFHeiW9-GB5" panose="020B0909000000000000" pitchFamily="49" charset="-120"/>
                <a:ea typeface="DFHeiW9-GB5" panose="020B0909000000000000" pitchFamily="49" charset="-120"/>
              </a:rPr>
              <a:t>他們就為我的緣故，歸榮耀給神。</a:t>
            </a:r>
            <a:endParaRPr lang="en-US" altLang="zh-TW" sz="4800" b="0" i="0" dirty="0">
              <a:solidFill>
                <a:schemeClr val="tx1"/>
              </a:solidFill>
              <a:effectLst/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19484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D665D-97D4-48A9-B7DF-26B15DF6E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E24E-8EE2-4B02-94F3-8FE1BAE6F584}" type="datetime2">
              <a:rPr lang="en-US" sz="1200" smtClean="0">
                <a:solidFill>
                  <a:schemeClr val="tx1"/>
                </a:solidFill>
              </a:rPr>
              <a:t>Sunday, January 30, 2022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00A0A-5BD4-4242-B2A5-1B20C8330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z="1400" dirty="0">
                <a:solidFill>
                  <a:schemeClr val="tx1"/>
                </a:solidFill>
                <a:latin typeface="DFPWeiBeiW7-GB5" panose="03000700000000000000" pitchFamily="66" charset="-120"/>
                <a:ea typeface="DFPWeiBeiW7-GB5" panose="03000700000000000000" pitchFamily="66" charset="-120"/>
              </a:rPr>
              <a:t>T.I.G.E.R </a:t>
            </a:r>
            <a:r>
              <a:rPr lang="zh-TW" altLang="en-US" sz="1400" dirty="0">
                <a:solidFill>
                  <a:schemeClr val="tx1"/>
                </a:solidFill>
                <a:latin typeface="DFPWeiBeiW7-GB5" panose="03000700000000000000" pitchFamily="66" charset="-120"/>
                <a:ea typeface="DFPWeiBeiW7-GB5" panose="03000700000000000000" pitchFamily="66" charset="-120"/>
              </a:rPr>
              <a:t>迎新接福話福音  陳堯健牧師</a:t>
            </a:r>
            <a:endParaRPr lang="en-US" sz="1400" dirty="0">
              <a:solidFill>
                <a:schemeClr val="tx1"/>
              </a:solidFill>
              <a:latin typeface="DFPWeiBeiW7-GB5" panose="03000700000000000000" pitchFamily="66" charset="-120"/>
              <a:ea typeface="DFPWeiBeiW7-GB5" panose="03000700000000000000" pitchFamily="66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33801-ACCE-4DBC-AD84-523CDCC7E46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08394" y="749370"/>
            <a:ext cx="10195859" cy="48831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400" b="1" i="0" baseline="30000" dirty="0">
                <a:solidFill>
                  <a:schemeClr val="tx1"/>
                </a:solidFill>
                <a:effectLst/>
                <a:latin typeface="DFHeiW9-GB5" panose="020B0909000000000000" pitchFamily="49" charset="-120"/>
                <a:ea typeface="DFHeiW9-GB5" panose="020B0909000000000000" pitchFamily="49" charset="-120"/>
              </a:rPr>
              <a:t>1 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latin typeface="DFHeiW9-GB5" panose="020B0909000000000000" pitchFamily="49" charset="-120"/>
                <a:ea typeface="DFHeiW9-GB5" panose="020B0909000000000000" pitchFamily="49" charset="-120"/>
              </a:rPr>
              <a:t>過了十四年，我同</a:t>
            </a:r>
            <a:r>
              <a:rPr lang="zh-TW" altLang="en-US" sz="4400" b="0" i="0" u="sng" dirty="0">
                <a:solidFill>
                  <a:schemeClr val="tx1"/>
                </a:solidFill>
                <a:effectLst/>
                <a:latin typeface="DFHeiW9-GB5" panose="020B0909000000000000" pitchFamily="49" charset="-120"/>
                <a:ea typeface="DFHeiW9-GB5" panose="020B0909000000000000" pitchFamily="49" charset="-120"/>
              </a:rPr>
              <a:t>巴拿巴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latin typeface="DFHeiW9-GB5" panose="020B0909000000000000" pitchFamily="49" charset="-120"/>
                <a:ea typeface="DFHeiW9-GB5" panose="020B0909000000000000" pitchFamily="49" charset="-120"/>
              </a:rPr>
              <a:t>又上</a:t>
            </a:r>
            <a:r>
              <a:rPr lang="zh-TW" altLang="en-US" sz="4400" b="0" i="0" u="sng" dirty="0">
                <a:solidFill>
                  <a:schemeClr val="tx1"/>
                </a:solidFill>
                <a:effectLst/>
                <a:latin typeface="DFHeiW9-GB5" panose="020B0909000000000000" pitchFamily="49" charset="-120"/>
                <a:ea typeface="DFHeiW9-GB5" panose="020B0909000000000000" pitchFamily="49" charset="-120"/>
              </a:rPr>
              <a:t>耶路撒冷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latin typeface="DFHeiW9-GB5" panose="020B0909000000000000" pitchFamily="49" charset="-120"/>
                <a:ea typeface="DFHeiW9-GB5" panose="020B0909000000000000" pitchFamily="49" charset="-120"/>
              </a:rPr>
              <a:t>去，並帶著</a:t>
            </a:r>
            <a:r>
              <a:rPr lang="zh-TW" altLang="en-US" sz="4400" b="0" i="0" u="sng" dirty="0">
                <a:solidFill>
                  <a:schemeClr val="tx1"/>
                </a:solidFill>
                <a:effectLst/>
                <a:latin typeface="DFHeiW9-GB5" panose="020B0909000000000000" pitchFamily="49" charset="-120"/>
                <a:ea typeface="DFHeiW9-GB5" panose="020B0909000000000000" pitchFamily="49" charset="-120"/>
              </a:rPr>
              <a:t>提多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latin typeface="DFHeiW9-GB5" panose="020B0909000000000000" pitchFamily="49" charset="-120"/>
                <a:ea typeface="DFHeiW9-GB5" panose="020B0909000000000000" pitchFamily="49" charset="-120"/>
              </a:rPr>
              <a:t>同去。 </a:t>
            </a:r>
            <a:endParaRPr lang="en-US" altLang="zh-TW" sz="4400" b="0" i="0" dirty="0">
              <a:solidFill>
                <a:schemeClr val="tx1"/>
              </a:solidFill>
              <a:effectLst/>
              <a:latin typeface="DFHeiW9-GB5" panose="020B0909000000000000" pitchFamily="49" charset="-120"/>
              <a:ea typeface="DFHeiW9-GB5" panose="020B0909000000000000" pitchFamily="49" charset="-120"/>
            </a:endParaRPr>
          </a:p>
          <a:p>
            <a:pPr marL="0" indent="0">
              <a:buNone/>
            </a:pPr>
            <a:r>
              <a:rPr lang="en-US" altLang="zh-TW" sz="4400" b="1" i="0" baseline="30000" dirty="0">
                <a:solidFill>
                  <a:schemeClr val="tx1"/>
                </a:solidFill>
                <a:effectLst/>
                <a:latin typeface="DFHeiW9-GB5" panose="020B0909000000000000" pitchFamily="49" charset="-120"/>
                <a:ea typeface="DFHeiW9-GB5" panose="020B0909000000000000" pitchFamily="49" charset="-120"/>
              </a:rPr>
              <a:t>2 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latin typeface="DFHeiW9-GB5" panose="020B0909000000000000" pitchFamily="49" charset="-120"/>
                <a:ea typeface="DFHeiW9-GB5" panose="020B0909000000000000" pitchFamily="49" charset="-120"/>
              </a:rPr>
              <a:t>我是奉啟示上去的，把我在外邦人中所傳的福音對弟兄們陳說，卻是背地裡對那有名望之人說的，唯恐我現在或是從前徒然奔跑。 </a:t>
            </a:r>
            <a:endParaRPr lang="en-US" altLang="zh-TW" sz="4800" b="0" i="0" dirty="0">
              <a:solidFill>
                <a:schemeClr val="tx1"/>
              </a:solidFill>
              <a:effectLst/>
              <a:latin typeface="DFHeiW9-GB5" panose="020B0909000000000000" pitchFamily="49" charset="-120"/>
              <a:ea typeface="DFHeiW9-GB5" panose="020B09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7079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D665D-97D4-48A9-B7DF-26B15DF6E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4F80F-7FE0-48CB-9383-E1E19F7F9391}" type="datetime2">
              <a:rPr lang="en-US" sz="1200" smtClean="0">
                <a:solidFill>
                  <a:schemeClr val="tx1"/>
                </a:solidFill>
              </a:rPr>
              <a:t>Sunday, January 30, 2022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00A0A-5BD4-4242-B2A5-1B20C8330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z="1400" dirty="0">
                <a:solidFill>
                  <a:schemeClr val="tx1"/>
                </a:solidFill>
                <a:latin typeface="DFPWeiBeiW7-GB5" panose="03000700000000000000" pitchFamily="66" charset="-120"/>
                <a:ea typeface="DFPWeiBeiW7-GB5" panose="03000700000000000000" pitchFamily="66" charset="-120"/>
              </a:rPr>
              <a:t>T.I.G.E.R </a:t>
            </a:r>
            <a:r>
              <a:rPr lang="zh-TW" altLang="en-US" sz="1400" dirty="0">
                <a:solidFill>
                  <a:schemeClr val="tx1"/>
                </a:solidFill>
                <a:latin typeface="DFPWeiBeiW7-GB5" panose="03000700000000000000" pitchFamily="66" charset="-120"/>
                <a:ea typeface="DFPWeiBeiW7-GB5" panose="03000700000000000000" pitchFamily="66" charset="-120"/>
              </a:rPr>
              <a:t>迎新接福話福音  陳堯健牧師</a:t>
            </a:r>
            <a:endParaRPr lang="en-US" sz="1400" dirty="0">
              <a:solidFill>
                <a:schemeClr val="tx1"/>
              </a:solidFill>
              <a:latin typeface="DFPWeiBeiW7-GB5" panose="03000700000000000000" pitchFamily="66" charset="-120"/>
              <a:ea typeface="DFPWeiBeiW7-GB5" panose="03000700000000000000" pitchFamily="66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33801-ACCE-4DBC-AD84-523CDCC7E46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08394" y="648929"/>
            <a:ext cx="10153129" cy="5486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400" b="1" i="0" baseline="3000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3 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但與我同去的</a:t>
            </a:r>
            <a:r>
              <a:rPr lang="zh-TW" altLang="en-US" sz="4400" b="0" i="0" u="sng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提多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雖是</a:t>
            </a:r>
            <a:r>
              <a:rPr lang="zh-TW" altLang="en-US" sz="4400" b="0" i="0" u="sng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希臘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人，也沒有勉強他受割禮， </a:t>
            </a:r>
            <a:endParaRPr lang="en-US" altLang="zh-TW" sz="4400" b="0" i="0" dirty="0">
              <a:solidFill>
                <a:schemeClr val="tx1"/>
              </a:solidFill>
              <a:effectLst/>
              <a:ea typeface="DFHeiW9-GB5" panose="020B0909000000000000" pitchFamily="49" charset="-120"/>
            </a:endParaRPr>
          </a:p>
          <a:p>
            <a:pPr marL="0" indent="0">
              <a:buNone/>
            </a:pPr>
            <a:r>
              <a:rPr lang="en-US" altLang="zh-TW" sz="4400" b="1" i="0" baseline="3000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4 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因為有偷著引進來的假弟兄，私下窺探我們在基督耶穌裡的自由，要叫我們做奴僕。 </a:t>
            </a:r>
            <a:endParaRPr lang="en-US" altLang="zh-TW" sz="4400" b="0" i="0" dirty="0">
              <a:solidFill>
                <a:schemeClr val="tx1"/>
              </a:solidFill>
              <a:effectLst/>
              <a:ea typeface="DFHeiW9-GB5" panose="020B0909000000000000" pitchFamily="49" charset="-120"/>
            </a:endParaRPr>
          </a:p>
          <a:p>
            <a:pPr marL="0" indent="0">
              <a:buNone/>
            </a:pPr>
            <a:r>
              <a:rPr lang="en-US" altLang="zh-TW" sz="4400" b="1" i="0" baseline="3000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5 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我們就是一刻的工夫也沒有容讓順服他們，為要叫福音的真理仍存在你們中間。</a:t>
            </a:r>
            <a:endParaRPr lang="en-US" altLang="zh-TW" sz="4800" b="0" i="0" dirty="0">
              <a:solidFill>
                <a:schemeClr val="tx1"/>
              </a:solidFill>
              <a:effectLst/>
              <a:ea typeface="DFHeiW9-GB5" panose="020B09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85296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D665D-97D4-48A9-B7DF-26B15DF6E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4A346-9667-4D3A-849D-5DF3FF8CC2C6}" type="datetime2">
              <a:rPr lang="en-US" sz="1200" smtClean="0">
                <a:solidFill>
                  <a:schemeClr val="tx1"/>
                </a:solidFill>
              </a:rPr>
              <a:t>Sunday, January 30, 2022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00A0A-5BD4-4242-B2A5-1B20C8330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z="1400" dirty="0">
                <a:solidFill>
                  <a:schemeClr val="tx1"/>
                </a:solidFill>
                <a:latin typeface="DFPWeiBeiW7-GB5" panose="03000700000000000000" pitchFamily="66" charset="-120"/>
                <a:ea typeface="DFPWeiBeiW7-GB5" panose="03000700000000000000" pitchFamily="66" charset="-120"/>
              </a:rPr>
              <a:t>T.I.G.E.R </a:t>
            </a:r>
            <a:r>
              <a:rPr lang="zh-TW" altLang="en-US" sz="1400" dirty="0">
                <a:solidFill>
                  <a:schemeClr val="tx1"/>
                </a:solidFill>
                <a:latin typeface="DFPWeiBeiW7-GB5" panose="03000700000000000000" pitchFamily="66" charset="-120"/>
                <a:ea typeface="DFPWeiBeiW7-GB5" panose="03000700000000000000" pitchFamily="66" charset="-120"/>
              </a:rPr>
              <a:t>迎新接福話福音  陳堯健牧師</a:t>
            </a:r>
            <a:endParaRPr lang="en-US" sz="1400" dirty="0">
              <a:solidFill>
                <a:schemeClr val="tx1"/>
              </a:solidFill>
              <a:latin typeface="DFPWeiBeiW7-GB5" panose="03000700000000000000" pitchFamily="66" charset="-120"/>
              <a:ea typeface="DFPWeiBeiW7-GB5" panose="03000700000000000000" pitchFamily="66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33801-ACCE-4DBC-AD84-523CDCC7E46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08394" y="658760"/>
            <a:ext cx="10205884" cy="57617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400" b="1" i="0" baseline="3000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6 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至於那些有名望的，不論他是何等人，都與我無干，神不以外貌取人。那些有名望的並沒有加增我什麼， </a:t>
            </a:r>
            <a:endParaRPr lang="en-US" altLang="zh-TW" sz="4400" b="0" i="0" dirty="0">
              <a:solidFill>
                <a:schemeClr val="tx1"/>
              </a:solidFill>
              <a:effectLst/>
              <a:ea typeface="DFHeiW9-GB5" panose="020B0909000000000000" pitchFamily="49" charset="-120"/>
            </a:endParaRPr>
          </a:p>
          <a:p>
            <a:pPr marL="0" indent="0">
              <a:buNone/>
            </a:pPr>
            <a:r>
              <a:rPr lang="en-US" altLang="zh-TW" sz="4400" b="1" i="0" baseline="3000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7 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反倒看見了主託我傳福音給那未受割禮的人，正如託</a:t>
            </a:r>
            <a:r>
              <a:rPr lang="zh-TW" altLang="en-US" sz="4400" b="0" i="0" u="sng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彼得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傳福音給那受割禮的人。 </a:t>
            </a:r>
            <a:endParaRPr lang="en-US" altLang="zh-TW" sz="4400" b="0" i="0" dirty="0">
              <a:solidFill>
                <a:schemeClr val="tx1"/>
              </a:solidFill>
              <a:effectLst/>
              <a:ea typeface="DFHeiW9-GB5" panose="020B0909000000000000" pitchFamily="49" charset="-120"/>
            </a:endParaRPr>
          </a:p>
          <a:p>
            <a:pPr marL="0" indent="0">
              <a:buNone/>
            </a:pPr>
            <a:r>
              <a:rPr lang="en-US" altLang="zh-TW" sz="4400" b="1" i="0" baseline="3000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8 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那感動</a:t>
            </a:r>
            <a:r>
              <a:rPr lang="zh-TW" altLang="en-US" sz="4400" b="0" i="0" u="sng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彼得</a:t>
            </a:r>
            <a:r>
              <a:rPr lang="zh-TW" altLang="en-US" sz="4400" b="0" i="0" dirty="0">
                <a:solidFill>
                  <a:schemeClr val="tx1"/>
                </a:solidFill>
                <a:effectLst/>
                <a:ea typeface="DFHeiW9-GB5" panose="020B0909000000000000" pitchFamily="49" charset="-120"/>
              </a:rPr>
              <a:t>叫他為受割禮之人做使徒的，也感動我，叫我為外邦人做使徒。</a:t>
            </a:r>
            <a:endParaRPr lang="en-US" altLang="zh-TW" sz="4800" b="0" i="0" dirty="0">
              <a:solidFill>
                <a:schemeClr val="tx1"/>
              </a:solidFill>
              <a:effectLst/>
              <a:ea typeface="DFHeiW9-GB5" panose="020B09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30905504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5253</TotalTime>
  <Words>1654</Words>
  <Application>Microsoft Office PowerPoint</Application>
  <PresentationFormat>Widescreen</PresentationFormat>
  <Paragraphs>115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9" baseType="lpstr">
      <vt:lpstr>DFHeiW12-GB5</vt:lpstr>
      <vt:lpstr>DFHeiW9-GB5</vt:lpstr>
      <vt:lpstr>DFPHeiW12-GB5</vt:lpstr>
      <vt:lpstr>DFPTanLiW5-GB5</vt:lpstr>
      <vt:lpstr>DFPWeiBeiW7-GB5</vt:lpstr>
      <vt:lpstr>DFPYuanW9-GB5</vt:lpstr>
      <vt:lpstr>DFWeiBeiW7-GB5</vt:lpstr>
      <vt:lpstr>Aharoni</vt:lpstr>
      <vt:lpstr>Arial</vt:lpstr>
      <vt:lpstr>Arial Black</vt:lpstr>
      <vt:lpstr>Calibri</vt:lpstr>
      <vt:lpstr>Trebuchet MS</vt:lpstr>
      <vt:lpstr>Berlin</vt:lpstr>
      <vt:lpstr>T.I.G.E.R. --- 迎新接福話福音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福 音 是 甚 麼  ?</vt:lpstr>
      <vt:lpstr>Transformation  改變成真</vt:lpstr>
      <vt:lpstr>PowerPoint Presentation</vt:lpstr>
      <vt:lpstr>PowerPoint Presentation</vt:lpstr>
      <vt:lpstr>In Christ  在基督裡</vt:lpstr>
      <vt:lpstr>PowerPoint Presentation</vt:lpstr>
      <vt:lpstr>PowerPoint Presentation</vt:lpstr>
      <vt:lpstr>God works  神在做工</vt:lpstr>
      <vt:lpstr>PowerPoint Presentation</vt:lpstr>
      <vt:lpstr>Empowerment  得著能力</vt:lpstr>
      <vt:lpstr>PowerPoint Presentation</vt:lpstr>
      <vt:lpstr>Reconciliation 可以和好</vt:lpstr>
      <vt:lpstr>PowerPoint Presentation</vt:lpstr>
      <vt:lpstr>PowerPoint Presentation</vt:lpstr>
      <vt:lpstr>PowerPoint Presentation</vt:lpstr>
      <vt:lpstr>福 音 是 甚 麼 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T.I.G.E.R. --- 迎新接福話福音</dc:title>
  <dc:creator>Yao-chien Chen</dc:creator>
  <cp:lastModifiedBy>Yao-chien Chen</cp:lastModifiedBy>
  <cp:revision>1</cp:revision>
  <dcterms:created xsi:type="dcterms:W3CDTF">2022-01-26T20:13:16Z</dcterms:created>
  <dcterms:modified xsi:type="dcterms:W3CDTF">2022-01-30T11:47:08Z</dcterms:modified>
</cp:coreProperties>
</file>