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30"/>
  </p:notesMasterIdLst>
  <p:sldIdLst>
    <p:sldId id="259" r:id="rId2"/>
    <p:sldId id="257" r:id="rId3"/>
    <p:sldId id="320" r:id="rId4"/>
    <p:sldId id="337" r:id="rId5"/>
    <p:sldId id="338" r:id="rId6"/>
    <p:sldId id="323" r:id="rId7"/>
    <p:sldId id="318" r:id="rId8"/>
    <p:sldId id="327" r:id="rId9"/>
    <p:sldId id="328" r:id="rId10"/>
    <p:sldId id="324" r:id="rId11"/>
    <p:sldId id="329" r:id="rId12"/>
    <p:sldId id="330" r:id="rId13"/>
    <p:sldId id="325" r:id="rId14"/>
    <p:sldId id="331" r:id="rId15"/>
    <p:sldId id="332" r:id="rId16"/>
    <p:sldId id="326" r:id="rId17"/>
    <p:sldId id="333" r:id="rId18"/>
    <p:sldId id="334" r:id="rId19"/>
    <p:sldId id="335" r:id="rId20"/>
    <p:sldId id="344" r:id="rId21"/>
    <p:sldId id="341" r:id="rId22"/>
    <p:sldId id="342" r:id="rId23"/>
    <p:sldId id="343" r:id="rId24"/>
    <p:sldId id="336" r:id="rId25"/>
    <p:sldId id="258" r:id="rId26"/>
    <p:sldId id="339" r:id="rId27"/>
    <p:sldId id="340" r:id="rId28"/>
    <p:sldId id="345" r:id="rId29"/>
  </p:sldIdLst>
  <p:sldSz cx="9144000" cy="5143500" type="screen16x9"/>
  <p:notesSz cx="6858000" cy="9144000"/>
  <p:embeddedFontLst>
    <p:embeddedFont>
      <p:font typeface="DFPBangBangW5-B5" panose="040F0500000000000000" pitchFamily="82" charset="-120"/>
      <p:regular r:id="rId31"/>
    </p:embeddedFont>
    <p:embeddedFont>
      <p:font typeface="DFPingJuW7-B5" panose="040B0709000000000000" pitchFamily="81" charset="-120"/>
      <p:regular r:id="rId32"/>
    </p:embeddedFont>
    <p:embeddedFont>
      <p:font typeface="DFPLiShuW7-B5" panose="03000700000000000000" pitchFamily="66" charset="-120"/>
      <p:regular r:id="rId33"/>
    </p:embeddedFont>
    <p:embeddedFont>
      <p:font typeface="DFPShuaShuaW7-B5" panose="020B0700000000000000" pitchFamily="34" charset="-120"/>
      <p:regular r:id="rId34"/>
    </p:embeddedFont>
    <p:embeddedFont>
      <p:font typeface="DFXingShu-B5" panose="03000509000000000000" pitchFamily="65" charset="-120"/>
      <p:regular r:id="rId35"/>
    </p:embeddedFont>
    <p:embeddedFont>
      <p:font typeface="DFYanKaiW9-B5" panose="03000909000000000000" pitchFamily="65" charset="-120"/>
      <p:regular r:id="rId36"/>
    </p:embeddedFont>
    <p:embeddedFont>
      <p:font typeface="Bebas Neue" panose="020B0604020202020204" charset="0"/>
      <p:regular r:id="rId37"/>
    </p:embeddedFont>
    <p:embeddedFont>
      <p:font typeface="Calibri" panose="020F0502020204030204" pitchFamily="34" charset="0"/>
      <p:regular r:id="rId38"/>
      <p:bold r:id="rId39"/>
      <p:italic r:id="rId40"/>
      <p:boldItalic r:id="rId41"/>
    </p:embeddedFont>
    <p:embeddedFont>
      <p:font typeface="Montserrat ExtraBold" panose="00000900000000000000" pitchFamily="2" charset="0"/>
      <p:bold r:id="rId42"/>
      <p:boldItalic r:id="rId43"/>
    </p:embeddedFont>
    <p:embeddedFont>
      <p:font typeface="Nunito" pitchFamily="2" charset="0"/>
      <p:regular r:id="rId44"/>
      <p:bold r:id="rId45"/>
      <p:italic r:id="rId46"/>
      <p:boldItalic r:id="rId47"/>
    </p:embeddedFont>
    <p:embeddedFont>
      <p:font typeface="Nunito ExtraBold" pitchFamily="2" charset="0"/>
      <p:bold r:id="rId48"/>
      <p:boldItalic r:id="rId49"/>
    </p:embeddedFont>
    <p:embeddedFont>
      <p:font typeface="Roboto" panose="020000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CE84F3-A2C3-417C-8B5E-13CCCEB7D175}" v="39" dt="2022-01-02T12:12:42.793"/>
  </p1510:revLst>
</p1510:revInfo>
</file>

<file path=ppt/tableStyles.xml><?xml version="1.0" encoding="utf-8"?>
<a:tblStyleLst xmlns:a="http://schemas.openxmlformats.org/drawingml/2006/main" def="{A0300BD5-4F82-45CF-A9D8-0C19970689C8}">
  <a:tblStyle styleId="{A0300BD5-4F82-45CF-A9D8-0C19970689C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4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o-chien Chen" userId="9e9f84eda89023ab" providerId="LiveId" clId="{D3CE84F3-A2C3-417C-8B5E-13CCCEB7D175}"/>
    <pc:docChg chg="undo redo custSel addSld delSld modSld sldOrd delMainMaster modNotesMaster">
      <pc:chgData name="Yao-chien Chen" userId="9e9f84eda89023ab" providerId="LiveId" clId="{D3CE84F3-A2C3-417C-8B5E-13CCCEB7D175}" dt="2022-01-02T12:13:11.021" v="3309" actId="14100"/>
      <pc:docMkLst>
        <pc:docMk/>
      </pc:docMkLst>
      <pc:sldChg chg="modSp mod modNotes">
        <pc:chgData name="Yao-chien Chen" userId="9e9f84eda89023ab" providerId="LiveId" clId="{D3CE84F3-A2C3-417C-8B5E-13CCCEB7D175}" dt="2022-01-02T12:11:38.236" v="3301"/>
        <pc:sldMkLst>
          <pc:docMk/>
          <pc:sldMk cId="0" sldId="257"/>
        </pc:sldMkLst>
        <pc:spChg chg="mod">
          <ac:chgData name="Yao-chien Chen" userId="9e9f84eda89023ab" providerId="LiveId" clId="{D3CE84F3-A2C3-417C-8B5E-13CCCEB7D175}" dt="2022-01-02T04:33:18.733" v="326" actId="20577"/>
          <ac:spMkLst>
            <pc:docMk/>
            <pc:sldMk cId="0" sldId="257"/>
            <ac:spMk id="485" creationId="{00000000-0000-0000-0000-000000000000}"/>
          </ac:spMkLst>
        </pc:spChg>
        <pc:spChg chg="mod">
          <ac:chgData name="Yao-chien Chen" userId="9e9f84eda89023ab" providerId="LiveId" clId="{D3CE84F3-A2C3-417C-8B5E-13CCCEB7D175}" dt="2022-01-02T04:33:27.668" v="327" actId="6549"/>
          <ac:spMkLst>
            <pc:docMk/>
            <pc:sldMk cId="0" sldId="257"/>
            <ac:spMk id="486" creationId="{00000000-0000-0000-0000-000000000000}"/>
          </ac:spMkLst>
        </pc:spChg>
      </pc:sldChg>
      <pc:sldChg chg="modSp add del mod modNotes">
        <pc:chgData name="Yao-chien Chen" userId="9e9f84eda89023ab" providerId="LiveId" clId="{D3CE84F3-A2C3-417C-8B5E-13CCCEB7D175}" dt="2022-01-02T12:11:38.236" v="3301"/>
        <pc:sldMkLst>
          <pc:docMk/>
          <pc:sldMk cId="0" sldId="258"/>
        </pc:sldMkLst>
        <pc:spChg chg="mod">
          <ac:chgData name="Yao-chien Chen" userId="9e9f84eda89023ab" providerId="LiveId" clId="{D3CE84F3-A2C3-417C-8B5E-13CCCEB7D175}" dt="2022-01-02T05:42:05.856" v="1681" actId="20577"/>
          <ac:spMkLst>
            <pc:docMk/>
            <pc:sldMk cId="0" sldId="258"/>
            <ac:spMk id="492" creationId="{00000000-0000-0000-0000-000000000000}"/>
          </ac:spMkLst>
        </pc:spChg>
        <pc:spChg chg="mod">
          <ac:chgData name="Yao-chien Chen" userId="9e9f84eda89023ab" providerId="LiveId" clId="{D3CE84F3-A2C3-417C-8B5E-13CCCEB7D175}" dt="2022-01-02T05:39:19.431" v="1460" actId="20577"/>
          <ac:spMkLst>
            <pc:docMk/>
            <pc:sldMk cId="0" sldId="258"/>
            <ac:spMk id="493" creationId="{00000000-0000-0000-0000-000000000000}"/>
          </ac:spMkLst>
        </pc:spChg>
        <pc:spChg chg="mod">
          <ac:chgData name="Yao-chien Chen" userId="9e9f84eda89023ab" providerId="LiveId" clId="{D3CE84F3-A2C3-417C-8B5E-13CCCEB7D175}" dt="2022-01-02T02:31:46.045" v="30" actId="6549"/>
          <ac:spMkLst>
            <pc:docMk/>
            <pc:sldMk cId="0" sldId="258"/>
            <ac:spMk id="494" creationId="{00000000-0000-0000-0000-000000000000}"/>
          </ac:spMkLst>
        </pc:spChg>
        <pc:spChg chg="mod">
          <ac:chgData name="Yao-chien Chen" userId="9e9f84eda89023ab" providerId="LiveId" clId="{D3CE84F3-A2C3-417C-8B5E-13CCCEB7D175}" dt="2022-01-02T05:43:01.323" v="1711" actId="121"/>
          <ac:spMkLst>
            <pc:docMk/>
            <pc:sldMk cId="0" sldId="258"/>
            <ac:spMk id="495" creationId="{00000000-0000-0000-0000-000000000000}"/>
          </ac:spMkLst>
        </pc:spChg>
        <pc:spChg chg="mod">
          <ac:chgData name="Yao-chien Chen" userId="9e9f84eda89023ab" providerId="LiveId" clId="{D3CE84F3-A2C3-417C-8B5E-13CCCEB7D175}" dt="2022-01-02T05:39:36.632" v="1484" actId="14100"/>
          <ac:spMkLst>
            <pc:docMk/>
            <pc:sldMk cId="0" sldId="258"/>
            <ac:spMk id="496" creationId="{00000000-0000-0000-0000-000000000000}"/>
          </ac:spMkLst>
        </pc:spChg>
        <pc:spChg chg="mod">
          <ac:chgData name="Yao-chien Chen" userId="9e9f84eda89023ab" providerId="LiveId" clId="{D3CE84F3-A2C3-417C-8B5E-13CCCEB7D175}" dt="2022-01-02T02:35:42.938" v="214" actId="6549"/>
          <ac:spMkLst>
            <pc:docMk/>
            <pc:sldMk cId="0" sldId="258"/>
            <ac:spMk id="497" creationId="{00000000-0000-0000-0000-000000000000}"/>
          </ac:spMkLst>
        </pc:spChg>
        <pc:spChg chg="mod">
          <ac:chgData name="Yao-chien Chen" userId="9e9f84eda89023ab" providerId="LiveId" clId="{D3CE84F3-A2C3-417C-8B5E-13CCCEB7D175}" dt="2022-01-02T04:00:27.870" v="240" actId="115"/>
          <ac:spMkLst>
            <pc:docMk/>
            <pc:sldMk cId="0" sldId="258"/>
            <ac:spMk id="498" creationId="{00000000-0000-0000-0000-000000000000}"/>
          </ac:spMkLst>
        </pc:spChg>
        <pc:spChg chg="mod">
          <ac:chgData name="Yao-chien Chen" userId="9e9f84eda89023ab" providerId="LiveId" clId="{D3CE84F3-A2C3-417C-8B5E-13CCCEB7D175}" dt="2022-01-02T05:42:19.763" v="1699" actId="20577"/>
          <ac:spMkLst>
            <pc:docMk/>
            <pc:sldMk cId="0" sldId="258"/>
            <ac:spMk id="557" creationId="{00000000-0000-0000-0000-000000000000}"/>
          </ac:spMkLst>
        </pc:spChg>
        <pc:spChg chg="mod">
          <ac:chgData name="Yao-chien Chen" userId="9e9f84eda89023ab" providerId="LiveId" clId="{D3CE84F3-A2C3-417C-8B5E-13CCCEB7D175}" dt="2022-01-02T05:40:02.550" v="1516" actId="14100"/>
          <ac:spMkLst>
            <pc:docMk/>
            <pc:sldMk cId="0" sldId="258"/>
            <ac:spMk id="558" creationId="{00000000-0000-0000-0000-000000000000}"/>
          </ac:spMkLst>
        </pc:spChg>
        <pc:spChg chg="mod">
          <ac:chgData name="Yao-chien Chen" userId="9e9f84eda89023ab" providerId="LiveId" clId="{D3CE84F3-A2C3-417C-8B5E-13CCCEB7D175}" dt="2022-01-02T02:35:47.742" v="215" actId="6549"/>
          <ac:spMkLst>
            <pc:docMk/>
            <pc:sldMk cId="0" sldId="258"/>
            <ac:spMk id="559" creationId="{00000000-0000-0000-0000-000000000000}"/>
          </ac:spMkLst>
        </pc:spChg>
        <pc:spChg chg="mod">
          <ac:chgData name="Yao-chien Chen" userId="9e9f84eda89023ab" providerId="LiveId" clId="{D3CE84F3-A2C3-417C-8B5E-13CCCEB7D175}" dt="2022-01-02T05:42:54.548" v="1710" actId="1076"/>
          <ac:spMkLst>
            <pc:docMk/>
            <pc:sldMk cId="0" sldId="258"/>
            <ac:spMk id="560" creationId="{00000000-0000-0000-0000-000000000000}"/>
          </ac:spMkLst>
        </pc:spChg>
        <pc:spChg chg="mod">
          <ac:chgData name="Yao-chien Chen" userId="9e9f84eda89023ab" providerId="LiveId" clId="{D3CE84F3-A2C3-417C-8B5E-13CCCEB7D175}" dt="2022-01-02T05:42:37.860" v="1708" actId="14100"/>
          <ac:spMkLst>
            <pc:docMk/>
            <pc:sldMk cId="0" sldId="258"/>
            <ac:spMk id="561" creationId="{00000000-0000-0000-0000-000000000000}"/>
          </ac:spMkLst>
        </pc:spChg>
        <pc:spChg chg="mod">
          <ac:chgData name="Yao-chien Chen" userId="9e9f84eda89023ab" providerId="LiveId" clId="{D3CE84F3-A2C3-417C-8B5E-13CCCEB7D175}" dt="2022-01-02T02:35:51.543" v="216" actId="6549"/>
          <ac:spMkLst>
            <pc:docMk/>
            <pc:sldMk cId="0" sldId="258"/>
            <ac:spMk id="562" creationId="{00000000-0000-0000-0000-000000000000}"/>
          </ac:spMkLst>
        </pc:spChg>
        <pc:grpChg chg="mod">
          <ac:chgData name="Yao-chien Chen" userId="9e9f84eda89023ab" providerId="LiveId" clId="{D3CE84F3-A2C3-417C-8B5E-13CCCEB7D175}" dt="2022-01-02T05:39:44.175" v="1485" actId="1076"/>
          <ac:grpSpMkLst>
            <pc:docMk/>
            <pc:sldMk cId="0" sldId="258"/>
            <ac:grpSpMk id="503" creationId="{00000000-0000-0000-0000-000000000000}"/>
          </ac:grpSpMkLst>
        </pc:grpChg>
      </pc:sldChg>
      <pc:sldChg chg="addSp delSp mod modNotes">
        <pc:chgData name="Yao-chien Chen" userId="9e9f84eda89023ab" providerId="LiveId" clId="{D3CE84F3-A2C3-417C-8B5E-13CCCEB7D175}" dt="2022-01-02T12:11:38.236" v="3301"/>
        <pc:sldMkLst>
          <pc:docMk/>
          <pc:sldMk cId="0" sldId="259"/>
        </pc:sldMkLst>
        <pc:picChg chg="add del">
          <ac:chgData name="Yao-chien Chen" userId="9e9f84eda89023ab" providerId="LiveId" clId="{D3CE84F3-A2C3-417C-8B5E-13CCCEB7D175}" dt="2022-01-02T12:11:38.236" v="3301"/>
          <ac:picMkLst>
            <pc:docMk/>
            <pc:sldMk cId="0" sldId="259"/>
            <ac:picMk id="569" creationId="{00000000-0000-0000-0000-000000000000}"/>
          </ac:picMkLst>
        </pc:picChg>
      </pc:sldChg>
      <pc:sldChg chg="del">
        <pc:chgData name="Yao-chien Chen" userId="9e9f84eda89023ab" providerId="LiveId" clId="{D3CE84F3-A2C3-417C-8B5E-13CCCEB7D175}" dt="2022-01-02T05:57:09.101" v="1906" actId="2696"/>
        <pc:sldMkLst>
          <pc:docMk/>
          <pc:sldMk cId="0" sldId="260"/>
        </pc:sldMkLst>
      </pc:sldChg>
      <pc:sldChg chg="del">
        <pc:chgData name="Yao-chien Chen" userId="9e9f84eda89023ab" providerId="LiveId" clId="{D3CE84F3-A2C3-417C-8B5E-13CCCEB7D175}" dt="2022-01-02T05:57:09.101" v="1906" actId="2696"/>
        <pc:sldMkLst>
          <pc:docMk/>
          <pc:sldMk cId="0" sldId="261"/>
        </pc:sldMkLst>
      </pc:sldChg>
      <pc:sldChg chg="del">
        <pc:chgData name="Yao-chien Chen" userId="9e9f84eda89023ab" providerId="LiveId" clId="{D3CE84F3-A2C3-417C-8B5E-13CCCEB7D175}" dt="2022-01-02T05:57:09.101" v="1906" actId="2696"/>
        <pc:sldMkLst>
          <pc:docMk/>
          <pc:sldMk cId="0" sldId="262"/>
        </pc:sldMkLst>
      </pc:sldChg>
      <pc:sldChg chg="del">
        <pc:chgData name="Yao-chien Chen" userId="9e9f84eda89023ab" providerId="LiveId" clId="{D3CE84F3-A2C3-417C-8B5E-13CCCEB7D175}" dt="2022-01-02T05:57:09.101" v="1906" actId="2696"/>
        <pc:sldMkLst>
          <pc:docMk/>
          <pc:sldMk cId="0" sldId="263"/>
        </pc:sldMkLst>
      </pc:sldChg>
      <pc:sldChg chg="del">
        <pc:chgData name="Yao-chien Chen" userId="9e9f84eda89023ab" providerId="LiveId" clId="{D3CE84F3-A2C3-417C-8B5E-13CCCEB7D175}" dt="2022-01-02T05:57:09.101" v="1906" actId="2696"/>
        <pc:sldMkLst>
          <pc:docMk/>
          <pc:sldMk cId="0" sldId="264"/>
        </pc:sldMkLst>
      </pc:sldChg>
      <pc:sldChg chg="del">
        <pc:chgData name="Yao-chien Chen" userId="9e9f84eda89023ab" providerId="LiveId" clId="{D3CE84F3-A2C3-417C-8B5E-13CCCEB7D175}" dt="2022-01-02T05:57:09.101" v="1906" actId="2696"/>
        <pc:sldMkLst>
          <pc:docMk/>
          <pc:sldMk cId="0" sldId="265"/>
        </pc:sldMkLst>
      </pc:sldChg>
      <pc:sldChg chg="del">
        <pc:chgData name="Yao-chien Chen" userId="9e9f84eda89023ab" providerId="LiveId" clId="{D3CE84F3-A2C3-417C-8B5E-13CCCEB7D175}" dt="2022-01-02T05:57:09.101" v="1906" actId="2696"/>
        <pc:sldMkLst>
          <pc:docMk/>
          <pc:sldMk cId="0" sldId="266"/>
        </pc:sldMkLst>
      </pc:sldChg>
      <pc:sldChg chg="del">
        <pc:chgData name="Yao-chien Chen" userId="9e9f84eda89023ab" providerId="LiveId" clId="{D3CE84F3-A2C3-417C-8B5E-13CCCEB7D175}" dt="2022-01-02T05:57:09.101" v="1906" actId="2696"/>
        <pc:sldMkLst>
          <pc:docMk/>
          <pc:sldMk cId="0" sldId="267"/>
        </pc:sldMkLst>
      </pc:sldChg>
      <pc:sldChg chg="del">
        <pc:chgData name="Yao-chien Chen" userId="9e9f84eda89023ab" providerId="LiveId" clId="{D3CE84F3-A2C3-417C-8B5E-13CCCEB7D175}" dt="2022-01-02T05:57:09.101" v="1906" actId="2696"/>
        <pc:sldMkLst>
          <pc:docMk/>
          <pc:sldMk cId="0" sldId="268"/>
        </pc:sldMkLst>
      </pc:sldChg>
      <pc:sldChg chg="del">
        <pc:chgData name="Yao-chien Chen" userId="9e9f84eda89023ab" providerId="LiveId" clId="{D3CE84F3-A2C3-417C-8B5E-13CCCEB7D175}" dt="2022-01-02T05:57:09.101" v="1906" actId="2696"/>
        <pc:sldMkLst>
          <pc:docMk/>
          <pc:sldMk cId="0" sldId="269"/>
        </pc:sldMkLst>
      </pc:sldChg>
      <pc:sldChg chg="del">
        <pc:chgData name="Yao-chien Chen" userId="9e9f84eda89023ab" providerId="LiveId" clId="{D3CE84F3-A2C3-417C-8B5E-13CCCEB7D175}" dt="2022-01-02T05:57:09.101" v="1906" actId="2696"/>
        <pc:sldMkLst>
          <pc:docMk/>
          <pc:sldMk cId="0" sldId="270"/>
        </pc:sldMkLst>
      </pc:sldChg>
      <pc:sldChg chg="del">
        <pc:chgData name="Yao-chien Chen" userId="9e9f84eda89023ab" providerId="LiveId" clId="{D3CE84F3-A2C3-417C-8B5E-13CCCEB7D175}" dt="2022-01-02T05:57:09.101" v="1906" actId="2696"/>
        <pc:sldMkLst>
          <pc:docMk/>
          <pc:sldMk cId="0" sldId="271"/>
        </pc:sldMkLst>
      </pc:sldChg>
      <pc:sldChg chg="del">
        <pc:chgData name="Yao-chien Chen" userId="9e9f84eda89023ab" providerId="LiveId" clId="{D3CE84F3-A2C3-417C-8B5E-13CCCEB7D175}" dt="2022-01-02T05:57:09.101" v="1906" actId="2696"/>
        <pc:sldMkLst>
          <pc:docMk/>
          <pc:sldMk cId="0" sldId="272"/>
        </pc:sldMkLst>
      </pc:sldChg>
      <pc:sldChg chg="del">
        <pc:chgData name="Yao-chien Chen" userId="9e9f84eda89023ab" providerId="LiveId" clId="{D3CE84F3-A2C3-417C-8B5E-13CCCEB7D175}" dt="2022-01-02T05:57:09.101" v="1906" actId="2696"/>
        <pc:sldMkLst>
          <pc:docMk/>
          <pc:sldMk cId="0" sldId="273"/>
        </pc:sldMkLst>
      </pc:sldChg>
      <pc:sldChg chg="del">
        <pc:chgData name="Yao-chien Chen" userId="9e9f84eda89023ab" providerId="LiveId" clId="{D3CE84F3-A2C3-417C-8B5E-13CCCEB7D175}" dt="2022-01-02T05:57:09.101" v="1906" actId="2696"/>
        <pc:sldMkLst>
          <pc:docMk/>
          <pc:sldMk cId="0" sldId="274"/>
        </pc:sldMkLst>
      </pc:sldChg>
      <pc:sldChg chg="del">
        <pc:chgData name="Yao-chien Chen" userId="9e9f84eda89023ab" providerId="LiveId" clId="{D3CE84F3-A2C3-417C-8B5E-13CCCEB7D175}" dt="2022-01-02T05:57:09.101" v="1906" actId="2696"/>
        <pc:sldMkLst>
          <pc:docMk/>
          <pc:sldMk cId="0" sldId="275"/>
        </pc:sldMkLst>
      </pc:sldChg>
      <pc:sldChg chg="del">
        <pc:chgData name="Yao-chien Chen" userId="9e9f84eda89023ab" providerId="LiveId" clId="{D3CE84F3-A2C3-417C-8B5E-13CCCEB7D175}" dt="2022-01-02T05:57:09.101" v="1906" actId="2696"/>
        <pc:sldMkLst>
          <pc:docMk/>
          <pc:sldMk cId="0" sldId="276"/>
        </pc:sldMkLst>
      </pc:sldChg>
      <pc:sldChg chg="del">
        <pc:chgData name="Yao-chien Chen" userId="9e9f84eda89023ab" providerId="LiveId" clId="{D3CE84F3-A2C3-417C-8B5E-13CCCEB7D175}" dt="2022-01-02T05:57:09.101" v="1906" actId="2696"/>
        <pc:sldMkLst>
          <pc:docMk/>
          <pc:sldMk cId="0" sldId="277"/>
        </pc:sldMkLst>
      </pc:sldChg>
      <pc:sldChg chg="del">
        <pc:chgData name="Yao-chien Chen" userId="9e9f84eda89023ab" providerId="LiveId" clId="{D3CE84F3-A2C3-417C-8B5E-13CCCEB7D175}" dt="2022-01-02T05:57:09.101" v="1906" actId="2696"/>
        <pc:sldMkLst>
          <pc:docMk/>
          <pc:sldMk cId="0" sldId="278"/>
        </pc:sldMkLst>
      </pc:sldChg>
      <pc:sldChg chg="del">
        <pc:chgData name="Yao-chien Chen" userId="9e9f84eda89023ab" providerId="LiveId" clId="{D3CE84F3-A2C3-417C-8B5E-13CCCEB7D175}" dt="2022-01-02T05:57:09.101" v="1906" actId="2696"/>
        <pc:sldMkLst>
          <pc:docMk/>
          <pc:sldMk cId="0" sldId="279"/>
        </pc:sldMkLst>
      </pc:sldChg>
      <pc:sldChg chg="del">
        <pc:chgData name="Yao-chien Chen" userId="9e9f84eda89023ab" providerId="LiveId" clId="{D3CE84F3-A2C3-417C-8B5E-13CCCEB7D175}" dt="2022-01-02T05:57:09.101" v="1906" actId="2696"/>
        <pc:sldMkLst>
          <pc:docMk/>
          <pc:sldMk cId="0" sldId="280"/>
        </pc:sldMkLst>
      </pc:sldChg>
      <pc:sldChg chg="del">
        <pc:chgData name="Yao-chien Chen" userId="9e9f84eda89023ab" providerId="LiveId" clId="{D3CE84F3-A2C3-417C-8B5E-13CCCEB7D175}" dt="2022-01-02T05:57:09.101" v="1906" actId="2696"/>
        <pc:sldMkLst>
          <pc:docMk/>
          <pc:sldMk cId="0" sldId="281"/>
        </pc:sldMkLst>
      </pc:sldChg>
      <pc:sldChg chg="del">
        <pc:chgData name="Yao-chien Chen" userId="9e9f84eda89023ab" providerId="LiveId" clId="{D3CE84F3-A2C3-417C-8B5E-13CCCEB7D175}" dt="2022-01-02T05:57:09.101" v="1906" actId="2696"/>
        <pc:sldMkLst>
          <pc:docMk/>
          <pc:sldMk cId="0" sldId="282"/>
        </pc:sldMkLst>
      </pc:sldChg>
      <pc:sldChg chg="del">
        <pc:chgData name="Yao-chien Chen" userId="9e9f84eda89023ab" providerId="LiveId" clId="{D3CE84F3-A2C3-417C-8B5E-13CCCEB7D175}" dt="2022-01-02T05:57:09.101" v="1906" actId="2696"/>
        <pc:sldMkLst>
          <pc:docMk/>
          <pc:sldMk cId="0" sldId="283"/>
        </pc:sldMkLst>
      </pc:sldChg>
      <pc:sldChg chg="del">
        <pc:chgData name="Yao-chien Chen" userId="9e9f84eda89023ab" providerId="LiveId" clId="{D3CE84F3-A2C3-417C-8B5E-13CCCEB7D175}" dt="2022-01-02T05:57:09.101" v="1906" actId="2696"/>
        <pc:sldMkLst>
          <pc:docMk/>
          <pc:sldMk cId="0" sldId="284"/>
        </pc:sldMkLst>
      </pc:sldChg>
      <pc:sldChg chg="del">
        <pc:chgData name="Yao-chien Chen" userId="9e9f84eda89023ab" providerId="LiveId" clId="{D3CE84F3-A2C3-417C-8B5E-13CCCEB7D175}" dt="2022-01-02T05:57:09.101" v="1906" actId="2696"/>
        <pc:sldMkLst>
          <pc:docMk/>
          <pc:sldMk cId="0" sldId="285"/>
        </pc:sldMkLst>
      </pc:sldChg>
      <pc:sldChg chg="del">
        <pc:chgData name="Yao-chien Chen" userId="9e9f84eda89023ab" providerId="LiveId" clId="{D3CE84F3-A2C3-417C-8B5E-13CCCEB7D175}" dt="2022-01-02T05:57:09.101" v="1906" actId="2696"/>
        <pc:sldMkLst>
          <pc:docMk/>
          <pc:sldMk cId="0" sldId="286"/>
        </pc:sldMkLst>
      </pc:sldChg>
      <pc:sldChg chg="del">
        <pc:chgData name="Yao-chien Chen" userId="9e9f84eda89023ab" providerId="LiveId" clId="{D3CE84F3-A2C3-417C-8B5E-13CCCEB7D175}" dt="2022-01-02T05:57:09.101" v="1906" actId="2696"/>
        <pc:sldMkLst>
          <pc:docMk/>
          <pc:sldMk cId="0" sldId="287"/>
        </pc:sldMkLst>
      </pc:sldChg>
      <pc:sldChg chg="del">
        <pc:chgData name="Yao-chien Chen" userId="9e9f84eda89023ab" providerId="LiveId" clId="{D3CE84F3-A2C3-417C-8B5E-13CCCEB7D175}" dt="2022-01-02T05:57:09.101" v="1906" actId="2696"/>
        <pc:sldMkLst>
          <pc:docMk/>
          <pc:sldMk cId="0" sldId="288"/>
        </pc:sldMkLst>
      </pc:sldChg>
      <pc:sldChg chg="del">
        <pc:chgData name="Yao-chien Chen" userId="9e9f84eda89023ab" providerId="LiveId" clId="{D3CE84F3-A2C3-417C-8B5E-13CCCEB7D175}" dt="2022-01-02T05:57:09.101" v="1906" actId="2696"/>
        <pc:sldMkLst>
          <pc:docMk/>
          <pc:sldMk cId="0" sldId="289"/>
        </pc:sldMkLst>
      </pc:sldChg>
      <pc:sldChg chg="del">
        <pc:chgData name="Yao-chien Chen" userId="9e9f84eda89023ab" providerId="LiveId" clId="{D3CE84F3-A2C3-417C-8B5E-13CCCEB7D175}" dt="2022-01-02T05:57:09.101" v="1906" actId="2696"/>
        <pc:sldMkLst>
          <pc:docMk/>
          <pc:sldMk cId="0" sldId="290"/>
        </pc:sldMkLst>
      </pc:sldChg>
      <pc:sldChg chg="del">
        <pc:chgData name="Yao-chien Chen" userId="9e9f84eda89023ab" providerId="LiveId" clId="{D3CE84F3-A2C3-417C-8B5E-13CCCEB7D175}" dt="2022-01-02T05:57:09.101" v="1906" actId="2696"/>
        <pc:sldMkLst>
          <pc:docMk/>
          <pc:sldMk cId="0" sldId="291"/>
        </pc:sldMkLst>
      </pc:sldChg>
      <pc:sldChg chg="del">
        <pc:chgData name="Yao-chien Chen" userId="9e9f84eda89023ab" providerId="LiveId" clId="{D3CE84F3-A2C3-417C-8B5E-13CCCEB7D175}" dt="2022-01-02T05:57:09.101" v="1906" actId="2696"/>
        <pc:sldMkLst>
          <pc:docMk/>
          <pc:sldMk cId="0" sldId="292"/>
        </pc:sldMkLst>
      </pc:sldChg>
      <pc:sldChg chg="del">
        <pc:chgData name="Yao-chien Chen" userId="9e9f84eda89023ab" providerId="LiveId" clId="{D3CE84F3-A2C3-417C-8B5E-13CCCEB7D175}" dt="2022-01-02T05:57:09.101" v="1906" actId="2696"/>
        <pc:sldMkLst>
          <pc:docMk/>
          <pc:sldMk cId="0" sldId="293"/>
        </pc:sldMkLst>
      </pc:sldChg>
      <pc:sldChg chg="del">
        <pc:chgData name="Yao-chien Chen" userId="9e9f84eda89023ab" providerId="LiveId" clId="{D3CE84F3-A2C3-417C-8B5E-13CCCEB7D175}" dt="2022-01-02T05:57:09.101" v="1906" actId="2696"/>
        <pc:sldMkLst>
          <pc:docMk/>
          <pc:sldMk cId="0" sldId="294"/>
        </pc:sldMkLst>
      </pc:sldChg>
      <pc:sldChg chg="del">
        <pc:chgData name="Yao-chien Chen" userId="9e9f84eda89023ab" providerId="LiveId" clId="{D3CE84F3-A2C3-417C-8B5E-13CCCEB7D175}" dt="2022-01-02T05:57:09.101" v="1906" actId="2696"/>
        <pc:sldMkLst>
          <pc:docMk/>
          <pc:sldMk cId="0" sldId="295"/>
        </pc:sldMkLst>
      </pc:sldChg>
      <pc:sldChg chg="del">
        <pc:chgData name="Yao-chien Chen" userId="9e9f84eda89023ab" providerId="LiveId" clId="{D3CE84F3-A2C3-417C-8B5E-13CCCEB7D175}" dt="2022-01-02T05:57:09.101" v="1906" actId="2696"/>
        <pc:sldMkLst>
          <pc:docMk/>
          <pc:sldMk cId="0" sldId="296"/>
        </pc:sldMkLst>
      </pc:sldChg>
      <pc:sldChg chg="del">
        <pc:chgData name="Yao-chien Chen" userId="9e9f84eda89023ab" providerId="LiveId" clId="{D3CE84F3-A2C3-417C-8B5E-13CCCEB7D175}" dt="2022-01-02T05:57:09.101" v="1906" actId="2696"/>
        <pc:sldMkLst>
          <pc:docMk/>
          <pc:sldMk cId="0" sldId="297"/>
        </pc:sldMkLst>
      </pc:sldChg>
      <pc:sldChg chg="del">
        <pc:chgData name="Yao-chien Chen" userId="9e9f84eda89023ab" providerId="LiveId" clId="{D3CE84F3-A2C3-417C-8B5E-13CCCEB7D175}" dt="2022-01-02T05:57:09.101" v="1906" actId="2696"/>
        <pc:sldMkLst>
          <pc:docMk/>
          <pc:sldMk cId="0" sldId="298"/>
        </pc:sldMkLst>
      </pc:sldChg>
      <pc:sldChg chg="del">
        <pc:chgData name="Yao-chien Chen" userId="9e9f84eda89023ab" providerId="LiveId" clId="{D3CE84F3-A2C3-417C-8B5E-13CCCEB7D175}" dt="2022-01-02T05:57:09.101" v="1906" actId="2696"/>
        <pc:sldMkLst>
          <pc:docMk/>
          <pc:sldMk cId="0" sldId="299"/>
        </pc:sldMkLst>
      </pc:sldChg>
      <pc:sldChg chg="del">
        <pc:chgData name="Yao-chien Chen" userId="9e9f84eda89023ab" providerId="LiveId" clId="{D3CE84F3-A2C3-417C-8B5E-13CCCEB7D175}" dt="2022-01-02T05:57:09.101" v="1906" actId="2696"/>
        <pc:sldMkLst>
          <pc:docMk/>
          <pc:sldMk cId="0" sldId="300"/>
        </pc:sldMkLst>
      </pc:sldChg>
      <pc:sldChg chg="del">
        <pc:chgData name="Yao-chien Chen" userId="9e9f84eda89023ab" providerId="LiveId" clId="{D3CE84F3-A2C3-417C-8B5E-13CCCEB7D175}" dt="2022-01-02T05:57:09.101" v="1906" actId="2696"/>
        <pc:sldMkLst>
          <pc:docMk/>
          <pc:sldMk cId="0" sldId="301"/>
        </pc:sldMkLst>
      </pc:sldChg>
      <pc:sldChg chg="del">
        <pc:chgData name="Yao-chien Chen" userId="9e9f84eda89023ab" providerId="LiveId" clId="{D3CE84F3-A2C3-417C-8B5E-13CCCEB7D175}" dt="2022-01-02T05:57:09.101" v="1906" actId="2696"/>
        <pc:sldMkLst>
          <pc:docMk/>
          <pc:sldMk cId="0" sldId="302"/>
        </pc:sldMkLst>
      </pc:sldChg>
      <pc:sldChg chg="del">
        <pc:chgData name="Yao-chien Chen" userId="9e9f84eda89023ab" providerId="LiveId" clId="{D3CE84F3-A2C3-417C-8B5E-13CCCEB7D175}" dt="2022-01-02T05:57:09.101" v="1906" actId="2696"/>
        <pc:sldMkLst>
          <pc:docMk/>
          <pc:sldMk cId="0" sldId="303"/>
        </pc:sldMkLst>
      </pc:sldChg>
      <pc:sldChg chg="del">
        <pc:chgData name="Yao-chien Chen" userId="9e9f84eda89023ab" providerId="LiveId" clId="{D3CE84F3-A2C3-417C-8B5E-13CCCEB7D175}" dt="2022-01-02T05:57:09.101" v="1906" actId="2696"/>
        <pc:sldMkLst>
          <pc:docMk/>
          <pc:sldMk cId="0" sldId="304"/>
        </pc:sldMkLst>
      </pc:sldChg>
      <pc:sldChg chg="del">
        <pc:chgData name="Yao-chien Chen" userId="9e9f84eda89023ab" providerId="LiveId" clId="{D3CE84F3-A2C3-417C-8B5E-13CCCEB7D175}" dt="2022-01-02T05:57:09.101" v="1906" actId="2696"/>
        <pc:sldMkLst>
          <pc:docMk/>
          <pc:sldMk cId="0" sldId="305"/>
        </pc:sldMkLst>
      </pc:sldChg>
      <pc:sldChg chg="del">
        <pc:chgData name="Yao-chien Chen" userId="9e9f84eda89023ab" providerId="LiveId" clId="{D3CE84F3-A2C3-417C-8B5E-13CCCEB7D175}" dt="2022-01-02T05:57:09.101" v="1906" actId="2696"/>
        <pc:sldMkLst>
          <pc:docMk/>
          <pc:sldMk cId="0" sldId="306"/>
        </pc:sldMkLst>
      </pc:sldChg>
      <pc:sldChg chg="del">
        <pc:chgData name="Yao-chien Chen" userId="9e9f84eda89023ab" providerId="LiveId" clId="{D3CE84F3-A2C3-417C-8B5E-13CCCEB7D175}" dt="2022-01-02T05:57:09.101" v="1906" actId="2696"/>
        <pc:sldMkLst>
          <pc:docMk/>
          <pc:sldMk cId="0" sldId="307"/>
        </pc:sldMkLst>
      </pc:sldChg>
      <pc:sldChg chg="del">
        <pc:chgData name="Yao-chien Chen" userId="9e9f84eda89023ab" providerId="LiveId" clId="{D3CE84F3-A2C3-417C-8B5E-13CCCEB7D175}" dt="2022-01-02T05:57:09.101" v="1906" actId="2696"/>
        <pc:sldMkLst>
          <pc:docMk/>
          <pc:sldMk cId="0" sldId="308"/>
        </pc:sldMkLst>
      </pc:sldChg>
      <pc:sldChg chg="del">
        <pc:chgData name="Yao-chien Chen" userId="9e9f84eda89023ab" providerId="LiveId" clId="{D3CE84F3-A2C3-417C-8B5E-13CCCEB7D175}" dt="2022-01-02T05:57:09.101" v="1906" actId="2696"/>
        <pc:sldMkLst>
          <pc:docMk/>
          <pc:sldMk cId="0" sldId="309"/>
        </pc:sldMkLst>
      </pc:sldChg>
      <pc:sldChg chg="del">
        <pc:chgData name="Yao-chien Chen" userId="9e9f84eda89023ab" providerId="LiveId" clId="{D3CE84F3-A2C3-417C-8B5E-13CCCEB7D175}" dt="2022-01-02T05:57:09.101" v="1906" actId="2696"/>
        <pc:sldMkLst>
          <pc:docMk/>
          <pc:sldMk cId="0" sldId="310"/>
        </pc:sldMkLst>
      </pc:sldChg>
      <pc:sldChg chg="del">
        <pc:chgData name="Yao-chien Chen" userId="9e9f84eda89023ab" providerId="LiveId" clId="{D3CE84F3-A2C3-417C-8B5E-13CCCEB7D175}" dt="2022-01-02T05:57:09.101" v="1906" actId="2696"/>
        <pc:sldMkLst>
          <pc:docMk/>
          <pc:sldMk cId="0" sldId="311"/>
        </pc:sldMkLst>
      </pc:sldChg>
      <pc:sldChg chg="del">
        <pc:chgData name="Yao-chien Chen" userId="9e9f84eda89023ab" providerId="LiveId" clId="{D3CE84F3-A2C3-417C-8B5E-13CCCEB7D175}" dt="2022-01-02T05:57:09.101" v="1906" actId="2696"/>
        <pc:sldMkLst>
          <pc:docMk/>
          <pc:sldMk cId="0" sldId="312"/>
        </pc:sldMkLst>
      </pc:sldChg>
      <pc:sldChg chg="del">
        <pc:chgData name="Yao-chien Chen" userId="9e9f84eda89023ab" providerId="LiveId" clId="{D3CE84F3-A2C3-417C-8B5E-13CCCEB7D175}" dt="2022-01-02T05:57:09.101" v="1906" actId="2696"/>
        <pc:sldMkLst>
          <pc:docMk/>
          <pc:sldMk cId="0" sldId="313"/>
        </pc:sldMkLst>
      </pc:sldChg>
      <pc:sldChg chg="del">
        <pc:chgData name="Yao-chien Chen" userId="9e9f84eda89023ab" providerId="LiveId" clId="{D3CE84F3-A2C3-417C-8B5E-13CCCEB7D175}" dt="2022-01-02T05:57:09.101" v="1906" actId="2696"/>
        <pc:sldMkLst>
          <pc:docMk/>
          <pc:sldMk cId="0" sldId="314"/>
        </pc:sldMkLst>
      </pc:sldChg>
      <pc:sldChg chg="del">
        <pc:chgData name="Yao-chien Chen" userId="9e9f84eda89023ab" providerId="LiveId" clId="{D3CE84F3-A2C3-417C-8B5E-13CCCEB7D175}" dt="2022-01-02T05:57:09.101" v="1906" actId="2696"/>
        <pc:sldMkLst>
          <pc:docMk/>
          <pc:sldMk cId="0" sldId="315"/>
        </pc:sldMkLst>
      </pc:sldChg>
      <pc:sldChg chg="del">
        <pc:chgData name="Yao-chien Chen" userId="9e9f84eda89023ab" providerId="LiveId" clId="{D3CE84F3-A2C3-417C-8B5E-13CCCEB7D175}" dt="2022-01-02T05:57:09.101" v="1906" actId="2696"/>
        <pc:sldMkLst>
          <pc:docMk/>
          <pc:sldMk cId="0" sldId="316"/>
        </pc:sldMkLst>
      </pc:sldChg>
      <pc:sldChg chg="del">
        <pc:chgData name="Yao-chien Chen" userId="9e9f84eda89023ab" providerId="LiveId" clId="{D3CE84F3-A2C3-417C-8B5E-13CCCEB7D175}" dt="2022-01-02T05:57:09.101" v="1906" actId="2696"/>
        <pc:sldMkLst>
          <pc:docMk/>
          <pc:sldMk cId="0" sldId="317"/>
        </pc:sldMkLst>
      </pc:sldChg>
      <pc:sldChg chg="modSp mod modNotes">
        <pc:chgData name="Yao-chien Chen" userId="9e9f84eda89023ab" providerId="LiveId" clId="{D3CE84F3-A2C3-417C-8B5E-13CCCEB7D175}" dt="2022-01-02T12:11:38.236" v="3301"/>
        <pc:sldMkLst>
          <pc:docMk/>
          <pc:sldMk cId="4141666470" sldId="318"/>
        </pc:sldMkLst>
        <pc:spChg chg="mod">
          <ac:chgData name="Yao-chien Chen" userId="9e9f84eda89023ab" providerId="LiveId" clId="{D3CE84F3-A2C3-417C-8B5E-13CCCEB7D175}" dt="2022-01-02T04:39:53.151" v="461" actId="6549"/>
          <ac:spMkLst>
            <pc:docMk/>
            <pc:sldMk cId="4141666470" sldId="318"/>
            <ac:spMk id="486" creationId="{00000000-0000-0000-0000-000000000000}"/>
          </ac:spMkLst>
        </pc:spChg>
      </pc:sldChg>
      <pc:sldChg chg="modSp add del mod">
        <pc:chgData name="Yao-chien Chen" userId="9e9f84eda89023ab" providerId="LiveId" clId="{D3CE84F3-A2C3-417C-8B5E-13CCCEB7D175}" dt="2022-01-02T04:39:38.976" v="457" actId="2696"/>
        <pc:sldMkLst>
          <pc:docMk/>
          <pc:sldMk cId="3811746701" sldId="319"/>
        </pc:sldMkLst>
        <pc:spChg chg="mod">
          <ac:chgData name="Yao-chien Chen" userId="9e9f84eda89023ab" providerId="LiveId" clId="{D3CE84F3-A2C3-417C-8B5E-13CCCEB7D175}" dt="2022-01-02T04:39:17.873" v="455" actId="6549"/>
          <ac:spMkLst>
            <pc:docMk/>
            <pc:sldMk cId="3811746701" sldId="319"/>
            <ac:spMk id="486" creationId="{00000000-0000-0000-0000-000000000000}"/>
          </ac:spMkLst>
        </pc:spChg>
      </pc:sldChg>
      <pc:sldChg chg="modSp add mod modNotes">
        <pc:chgData name="Yao-chien Chen" userId="9e9f84eda89023ab" providerId="LiveId" clId="{D3CE84F3-A2C3-417C-8B5E-13CCCEB7D175}" dt="2022-01-02T12:11:38.236" v="3301"/>
        <pc:sldMkLst>
          <pc:docMk/>
          <pc:sldMk cId="3379533493" sldId="320"/>
        </pc:sldMkLst>
        <pc:spChg chg="mod">
          <ac:chgData name="Yao-chien Chen" userId="9e9f84eda89023ab" providerId="LiveId" clId="{D3CE84F3-A2C3-417C-8B5E-13CCCEB7D175}" dt="2022-01-02T11:13:01.281" v="3224" actId="207"/>
          <ac:spMkLst>
            <pc:docMk/>
            <pc:sldMk cId="3379533493" sldId="320"/>
            <ac:spMk id="486" creationId="{00000000-0000-0000-0000-000000000000}"/>
          </ac:spMkLst>
        </pc:spChg>
      </pc:sldChg>
      <pc:sldChg chg="modSp add del mod">
        <pc:chgData name="Yao-chien Chen" userId="9e9f84eda89023ab" providerId="LiveId" clId="{D3CE84F3-A2C3-417C-8B5E-13CCCEB7D175}" dt="2022-01-02T04:39:38.976" v="457" actId="2696"/>
        <pc:sldMkLst>
          <pc:docMk/>
          <pc:sldMk cId="2227205222" sldId="321"/>
        </pc:sldMkLst>
        <pc:spChg chg="mod">
          <ac:chgData name="Yao-chien Chen" userId="9e9f84eda89023ab" providerId="LiveId" clId="{D3CE84F3-A2C3-417C-8B5E-13CCCEB7D175}" dt="2022-01-02T04:39:22.943" v="456" actId="6549"/>
          <ac:spMkLst>
            <pc:docMk/>
            <pc:sldMk cId="2227205222" sldId="321"/>
            <ac:spMk id="486" creationId="{00000000-0000-0000-0000-000000000000}"/>
          </ac:spMkLst>
        </pc:spChg>
      </pc:sldChg>
      <pc:sldChg chg="add del">
        <pc:chgData name="Yao-chien Chen" userId="9e9f84eda89023ab" providerId="LiveId" clId="{D3CE84F3-A2C3-417C-8B5E-13CCCEB7D175}" dt="2022-01-02T04:39:38.976" v="457" actId="2696"/>
        <pc:sldMkLst>
          <pc:docMk/>
          <pc:sldMk cId="4164854785" sldId="322"/>
        </pc:sldMkLst>
      </pc:sldChg>
      <pc:sldChg chg="add modNotes">
        <pc:chgData name="Yao-chien Chen" userId="9e9f84eda89023ab" providerId="LiveId" clId="{D3CE84F3-A2C3-417C-8B5E-13CCCEB7D175}" dt="2022-01-02T12:11:38.236" v="3301"/>
        <pc:sldMkLst>
          <pc:docMk/>
          <pc:sldMk cId="3285082214" sldId="323"/>
        </pc:sldMkLst>
      </pc:sldChg>
      <pc:sldChg chg="modSp add mod modNotes">
        <pc:chgData name="Yao-chien Chen" userId="9e9f84eda89023ab" providerId="LiveId" clId="{D3CE84F3-A2C3-417C-8B5E-13CCCEB7D175}" dt="2022-01-02T12:11:38.236" v="3301"/>
        <pc:sldMkLst>
          <pc:docMk/>
          <pc:sldMk cId="4125972967" sldId="324"/>
        </pc:sldMkLst>
        <pc:spChg chg="mod">
          <ac:chgData name="Yao-chien Chen" userId="9e9f84eda89023ab" providerId="LiveId" clId="{D3CE84F3-A2C3-417C-8B5E-13CCCEB7D175}" dt="2022-01-02T04:39:57.645" v="462" actId="6549"/>
          <ac:spMkLst>
            <pc:docMk/>
            <pc:sldMk cId="4125972967" sldId="324"/>
            <ac:spMk id="486" creationId="{00000000-0000-0000-0000-000000000000}"/>
          </ac:spMkLst>
        </pc:spChg>
      </pc:sldChg>
      <pc:sldChg chg="modSp add mod modNotes">
        <pc:chgData name="Yao-chien Chen" userId="9e9f84eda89023ab" providerId="LiveId" clId="{D3CE84F3-A2C3-417C-8B5E-13CCCEB7D175}" dt="2022-01-02T12:11:38.236" v="3301"/>
        <pc:sldMkLst>
          <pc:docMk/>
          <pc:sldMk cId="106865654" sldId="325"/>
        </pc:sldMkLst>
        <pc:spChg chg="mod">
          <ac:chgData name="Yao-chien Chen" userId="9e9f84eda89023ab" providerId="LiveId" clId="{D3CE84F3-A2C3-417C-8B5E-13CCCEB7D175}" dt="2022-01-02T04:40:02.226" v="463" actId="6549"/>
          <ac:spMkLst>
            <pc:docMk/>
            <pc:sldMk cId="106865654" sldId="325"/>
            <ac:spMk id="486" creationId="{00000000-0000-0000-0000-000000000000}"/>
          </ac:spMkLst>
        </pc:spChg>
      </pc:sldChg>
      <pc:sldChg chg="add modNotes">
        <pc:chgData name="Yao-chien Chen" userId="9e9f84eda89023ab" providerId="LiveId" clId="{D3CE84F3-A2C3-417C-8B5E-13CCCEB7D175}" dt="2022-01-02T12:11:38.236" v="3301"/>
        <pc:sldMkLst>
          <pc:docMk/>
          <pc:sldMk cId="2647111002" sldId="326"/>
        </pc:sldMkLst>
      </pc:sldChg>
      <pc:sldChg chg="modSp add mod modNotes">
        <pc:chgData name="Yao-chien Chen" userId="9e9f84eda89023ab" providerId="LiveId" clId="{D3CE84F3-A2C3-417C-8B5E-13CCCEB7D175}" dt="2022-01-02T12:11:38.236" v="3301"/>
        <pc:sldMkLst>
          <pc:docMk/>
          <pc:sldMk cId="1218029546" sldId="327"/>
        </pc:sldMkLst>
        <pc:spChg chg="mod">
          <ac:chgData name="Yao-chien Chen" userId="9e9f84eda89023ab" providerId="LiveId" clId="{D3CE84F3-A2C3-417C-8B5E-13CCCEB7D175}" dt="2022-01-02T05:00:42.772" v="964" actId="6549"/>
          <ac:spMkLst>
            <pc:docMk/>
            <pc:sldMk cId="1218029546" sldId="327"/>
            <ac:spMk id="485" creationId="{00000000-0000-0000-0000-000000000000}"/>
          </ac:spMkLst>
        </pc:spChg>
        <pc:spChg chg="mod">
          <ac:chgData name="Yao-chien Chen" userId="9e9f84eda89023ab" providerId="LiveId" clId="{D3CE84F3-A2C3-417C-8B5E-13CCCEB7D175}" dt="2022-01-02T04:50:37.169" v="581" actId="2711"/>
          <ac:spMkLst>
            <pc:docMk/>
            <pc:sldMk cId="1218029546" sldId="327"/>
            <ac:spMk id="486" creationId="{00000000-0000-0000-0000-000000000000}"/>
          </ac:spMkLst>
        </pc:spChg>
      </pc:sldChg>
      <pc:sldChg chg="modSp add mod modNotes">
        <pc:chgData name="Yao-chien Chen" userId="9e9f84eda89023ab" providerId="LiveId" clId="{D3CE84F3-A2C3-417C-8B5E-13CCCEB7D175}" dt="2022-01-02T12:11:38.236" v="3301"/>
        <pc:sldMkLst>
          <pc:docMk/>
          <pc:sldMk cId="1759082112" sldId="328"/>
        </pc:sldMkLst>
        <pc:spChg chg="mod">
          <ac:chgData name="Yao-chien Chen" userId="9e9f84eda89023ab" providerId="LiveId" clId="{D3CE84F3-A2C3-417C-8B5E-13CCCEB7D175}" dt="2022-01-02T05:00:34.142" v="962" actId="20577"/>
          <ac:spMkLst>
            <pc:docMk/>
            <pc:sldMk cId="1759082112" sldId="328"/>
            <ac:spMk id="485" creationId="{00000000-0000-0000-0000-000000000000}"/>
          </ac:spMkLst>
        </pc:spChg>
        <pc:spChg chg="mod">
          <ac:chgData name="Yao-chien Chen" userId="9e9f84eda89023ab" providerId="LiveId" clId="{D3CE84F3-A2C3-417C-8B5E-13CCCEB7D175}" dt="2022-01-02T04:54:38.820" v="824" actId="20577"/>
          <ac:spMkLst>
            <pc:docMk/>
            <pc:sldMk cId="1759082112" sldId="328"/>
            <ac:spMk id="486" creationId="{00000000-0000-0000-0000-000000000000}"/>
          </ac:spMkLst>
        </pc:spChg>
      </pc:sldChg>
      <pc:sldChg chg="modSp add mod modNotes">
        <pc:chgData name="Yao-chien Chen" userId="9e9f84eda89023ab" providerId="LiveId" clId="{D3CE84F3-A2C3-417C-8B5E-13CCCEB7D175}" dt="2022-01-02T12:11:38.236" v="3301"/>
        <pc:sldMkLst>
          <pc:docMk/>
          <pc:sldMk cId="3427062065" sldId="329"/>
        </pc:sldMkLst>
        <pc:spChg chg="mod">
          <ac:chgData name="Yao-chien Chen" userId="9e9f84eda89023ab" providerId="LiveId" clId="{D3CE84F3-A2C3-417C-8B5E-13CCCEB7D175}" dt="2022-01-02T11:16:01.455" v="3233" actId="6549"/>
          <ac:spMkLst>
            <pc:docMk/>
            <pc:sldMk cId="3427062065" sldId="329"/>
            <ac:spMk id="485" creationId="{00000000-0000-0000-0000-000000000000}"/>
          </ac:spMkLst>
        </pc:spChg>
        <pc:spChg chg="mod">
          <ac:chgData name="Yao-chien Chen" userId="9e9f84eda89023ab" providerId="LiveId" clId="{D3CE84F3-A2C3-417C-8B5E-13CCCEB7D175}" dt="2022-01-02T11:16:11.731" v="3236" actId="20577"/>
          <ac:spMkLst>
            <pc:docMk/>
            <pc:sldMk cId="3427062065" sldId="329"/>
            <ac:spMk id="486" creationId="{00000000-0000-0000-0000-000000000000}"/>
          </ac:spMkLst>
        </pc:spChg>
      </pc:sldChg>
      <pc:sldChg chg="modSp add mod modNotes">
        <pc:chgData name="Yao-chien Chen" userId="9e9f84eda89023ab" providerId="LiveId" clId="{D3CE84F3-A2C3-417C-8B5E-13CCCEB7D175}" dt="2022-01-02T12:11:38.236" v="3301"/>
        <pc:sldMkLst>
          <pc:docMk/>
          <pc:sldMk cId="320510109" sldId="330"/>
        </pc:sldMkLst>
        <pc:spChg chg="mod">
          <ac:chgData name="Yao-chien Chen" userId="9e9f84eda89023ab" providerId="LiveId" clId="{D3CE84F3-A2C3-417C-8B5E-13CCCEB7D175}" dt="2022-01-02T05:02:06.562" v="977" actId="20577"/>
          <ac:spMkLst>
            <pc:docMk/>
            <pc:sldMk cId="320510109" sldId="330"/>
            <ac:spMk id="485" creationId="{00000000-0000-0000-0000-000000000000}"/>
          </ac:spMkLst>
        </pc:spChg>
        <pc:spChg chg="mod">
          <ac:chgData name="Yao-chien Chen" userId="9e9f84eda89023ab" providerId="LiveId" clId="{D3CE84F3-A2C3-417C-8B5E-13CCCEB7D175}" dt="2022-01-02T05:04:12.222" v="996" actId="255"/>
          <ac:spMkLst>
            <pc:docMk/>
            <pc:sldMk cId="320510109" sldId="330"/>
            <ac:spMk id="486" creationId="{00000000-0000-0000-0000-000000000000}"/>
          </ac:spMkLst>
        </pc:spChg>
      </pc:sldChg>
      <pc:sldChg chg="modSp add mod modNotes">
        <pc:chgData name="Yao-chien Chen" userId="9e9f84eda89023ab" providerId="LiveId" clId="{D3CE84F3-A2C3-417C-8B5E-13CCCEB7D175}" dt="2022-01-02T12:11:38.236" v="3301"/>
        <pc:sldMkLst>
          <pc:docMk/>
          <pc:sldMk cId="1384549572" sldId="331"/>
        </pc:sldMkLst>
        <pc:spChg chg="mod">
          <ac:chgData name="Yao-chien Chen" userId="9e9f84eda89023ab" providerId="LiveId" clId="{D3CE84F3-A2C3-417C-8B5E-13CCCEB7D175}" dt="2022-01-02T05:09:48.190" v="1067" actId="1076"/>
          <ac:spMkLst>
            <pc:docMk/>
            <pc:sldMk cId="1384549572" sldId="331"/>
            <ac:spMk id="485" creationId="{00000000-0000-0000-0000-000000000000}"/>
          </ac:spMkLst>
        </pc:spChg>
        <pc:spChg chg="mod">
          <ac:chgData name="Yao-chien Chen" userId="9e9f84eda89023ab" providerId="LiveId" clId="{D3CE84F3-A2C3-417C-8B5E-13CCCEB7D175}" dt="2022-01-02T11:16:59.587" v="3238" actId="6549"/>
          <ac:spMkLst>
            <pc:docMk/>
            <pc:sldMk cId="1384549572" sldId="331"/>
            <ac:spMk id="486" creationId="{00000000-0000-0000-0000-000000000000}"/>
          </ac:spMkLst>
        </pc:spChg>
      </pc:sldChg>
      <pc:sldChg chg="modSp add mod modNotes">
        <pc:chgData name="Yao-chien Chen" userId="9e9f84eda89023ab" providerId="LiveId" clId="{D3CE84F3-A2C3-417C-8B5E-13CCCEB7D175}" dt="2022-01-02T12:11:38.236" v="3301"/>
        <pc:sldMkLst>
          <pc:docMk/>
          <pc:sldMk cId="3497447120" sldId="332"/>
        </pc:sldMkLst>
        <pc:spChg chg="mod">
          <ac:chgData name="Yao-chien Chen" userId="9e9f84eda89023ab" providerId="LiveId" clId="{D3CE84F3-A2C3-417C-8B5E-13CCCEB7D175}" dt="2022-01-02T05:12:28.982" v="1082" actId="6549"/>
          <ac:spMkLst>
            <pc:docMk/>
            <pc:sldMk cId="3497447120" sldId="332"/>
            <ac:spMk id="485" creationId="{00000000-0000-0000-0000-000000000000}"/>
          </ac:spMkLst>
        </pc:spChg>
        <pc:spChg chg="mod">
          <ac:chgData name="Yao-chien Chen" userId="9e9f84eda89023ab" providerId="LiveId" clId="{D3CE84F3-A2C3-417C-8B5E-13CCCEB7D175}" dt="2022-01-02T05:13:19.666" v="1090" actId="20577"/>
          <ac:spMkLst>
            <pc:docMk/>
            <pc:sldMk cId="3497447120" sldId="332"/>
            <ac:spMk id="486" creationId="{00000000-0000-0000-0000-000000000000}"/>
          </ac:spMkLst>
        </pc:spChg>
      </pc:sldChg>
      <pc:sldChg chg="modSp add mod modNotes">
        <pc:chgData name="Yao-chien Chen" userId="9e9f84eda89023ab" providerId="LiveId" clId="{D3CE84F3-A2C3-417C-8B5E-13CCCEB7D175}" dt="2022-01-02T12:11:38.236" v="3301"/>
        <pc:sldMkLst>
          <pc:docMk/>
          <pc:sldMk cId="2988152234" sldId="333"/>
        </pc:sldMkLst>
        <pc:spChg chg="mod">
          <ac:chgData name="Yao-chien Chen" userId="9e9f84eda89023ab" providerId="LiveId" clId="{D3CE84F3-A2C3-417C-8B5E-13CCCEB7D175}" dt="2022-01-02T05:21:50.081" v="1185" actId="20577"/>
          <ac:spMkLst>
            <pc:docMk/>
            <pc:sldMk cId="2988152234" sldId="333"/>
            <ac:spMk id="485" creationId="{00000000-0000-0000-0000-000000000000}"/>
          </ac:spMkLst>
        </pc:spChg>
        <pc:spChg chg="mod">
          <ac:chgData name="Yao-chien Chen" userId="9e9f84eda89023ab" providerId="LiveId" clId="{D3CE84F3-A2C3-417C-8B5E-13CCCEB7D175}" dt="2022-01-02T05:30:03.332" v="1206" actId="2711"/>
          <ac:spMkLst>
            <pc:docMk/>
            <pc:sldMk cId="2988152234" sldId="333"/>
            <ac:spMk id="486" creationId="{00000000-0000-0000-0000-000000000000}"/>
          </ac:spMkLst>
        </pc:spChg>
      </pc:sldChg>
      <pc:sldChg chg="modSp add mod modNotes">
        <pc:chgData name="Yao-chien Chen" userId="9e9f84eda89023ab" providerId="LiveId" clId="{D3CE84F3-A2C3-417C-8B5E-13CCCEB7D175}" dt="2022-01-02T12:11:38.236" v="3301"/>
        <pc:sldMkLst>
          <pc:docMk/>
          <pc:sldMk cId="2142010907" sldId="334"/>
        </pc:sldMkLst>
        <pc:spChg chg="mod">
          <ac:chgData name="Yao-chien Chen" userId="9e9f84eda89023ab" providerId="LiveId" clId="{D3CE84F3-A2C3-417C-8B5E-13CCCEB7D175}" dt="2022-01-02T05:32:25.580" v="1245" actId="1076"/>
          <ac:spMkLst>
            <pc:docMk/>
            <pc:sldMk cId="2142010907" sldId="334"/>
            <ac:spMk id="485" creationId="{00000000-0000-0000-0000-000000000000}"/>
          </ac:spMkLst>
        </pc:spChg>
        <pc:spChg chg="mod">
          <ac:chgData name="Yao-chien Chen" userId="9e9f84eda89023ab" providerId="LiveId" clId="{D3CE84F3-A2C3-417C-8B5E-13CCCEB7D175}" dt="2022-01-02T05:32:28.846" v="1246" actId="14100"/>
          <ac:spMkLst>
            <pc:docMk/>
            <pc:sldMk cId="2142010907" sldId="334"/>
            <ac:spMk id="486" creationId="{00000000-0000-0000-0000-000000000000}"/>
          </ac:spMkLst>
        </pc:spChg>
      </pc:sldChg>
      <pc:sldChg chg="modSp add mod modNotes">
        <pc:chgData name="Yao-chien Chen" userId="9e9f84eda89023ab" providerId="LiveId" clId="{D3CE84F3-A2C3-417C-8B5E-13CCCEB7D175}" dt="2022-01-02T12:11:38.236" v="3301"/>
        <pc:sldMkLst>
          <pc:docMk/>
          <pc:sldMk cId="207238895" sldId="335"/>
        </pc:sldMkLst>
        <pc:spChg chg="mod">
          <ac:chgData name="Yao-chien Chen" userId="9e9f84eda89023ab" providerId="LiveId" clId="{D3CE84F3-A2C3-417C-8B5E-13CCCEB7D175}" dt="2022-01-02T05:33:01.840" v="1266" actId="6549"/>
          <ac:spMkLst>
            <pc:docMk/>
            <pc:sldMk cId="207238895" sldId="335"/>
            <ac:spMk id="485" creationId="{00000000-0000-0000-0000-000000000000}"/>
          </ac:spMkLst>
        </pc:spChg>
        <pc:spChg chg="mod">
          <ac:chgData name="Yao-chien Chen" userId="9e9f84eda89023ab" providerId="LiveId" clId="{D3CE84F3-A2C3-417C-8B5E-13CCCEB7D175}" dt="2022-01-02T05:37:31.428" v="1428" actId="20577"/>
          <ac:spMkLst>
            <pc:docMk/>
            <pc:sldMk cId="207238895" sldId="335"/>
            <ac:spMk id="486" creationId="{00000000-0000-0000-0000-000000000000}"/>
          </ac:spMkLst>
        </pc:spChg>
      </pc:sldChg>
      <pc:sldChg chg="add ord modNotes">
        <pc:chgData name="Yao-chien Chen" userId="9e9f84eda89023ab" providerId="LiveId" clId="{D3CE84F3-A2C3-417C-8B5E-13CCCEB7D175}" dt="2022-01-02T12:11:38.236" v="3301"/>
        <pc:sldMkLst>
          <pc:docMk/>
          <pc:sldMk cId="1627763819" sldId="336"/>
        </pc:sldMkLst>
      </pc:sldChg>
      <pc:sldChg chg="modSp add mod modNotes">
        <pc:chgData name="Yao-chien Chen" userId="9e9f84eda89023ab" providerId="LiveId" clId="{D3CE84F3-A2C3-417C-8B5E-13CCCEB7D175}" dt="2022-01-02T12:11:38.236" v="3301"/>
        <pc:sldMkLst>
          <pc:docMk/>
          <pc:sldMk cId="1861035141" sldId="337"/>
        </pc:sldMkLst>
        <pc:spChg chg="mod">
          <ac:chgData name="Yao-chien Chen" userId="9e9f84eda89023ab" providerId="LiveId" clId="{D3CE84F3-A2C3-417C-8B5E-13CCCEB7D175}" dt="2022-01-02T11:01:13.917" v="3102" actId="20577"/>
          <ac:spMkLst>
            <pc:docMk/>
            <pc:sldMk cId="1861035141" sldId="337"/>
            <ac:spMk id="485" creationId="{00000000-0000-0000-0000-000000000000}"/>
          </ac:spMkLst>
        </pc:spChg>
        <pc:spChg chg="mod">
          <ac:chgData name="Yao-chien Chen" userId="9e9f84eda89023ab" providerId="LiveId" clId="{D3CE84F3-A2C3-417C-8B5E-13CCCEB7D175}" dt="2022-01-02T05:49:48.037" v="1810" actId="14100"/>
          <ac:spMkLst>
            <pc:docMk/>
            <pc:sldMk cId="1861035141" sldId="337"/>
            <ac:spMk id="486" creationId="{00000000-0000-0000-0000-000000000000}"/>
          </ac:spMkLst>
        </pc:spChg>
      </pc:sldChg>
      <pc:sldChg chg="modSp add mod modNotes">
        <pc:chgData name="Yao-chien Chen" userId="9e9f84eda89023ab" providerId="LiveId" clId="{D3CE84F3-A2C3-417C-8B5E-13CCCEB7D175}" dt="2022-01-02T12:11:38.236" v="3301"/>
        <pc:sldMkLst>
          <pc:docMk/>
          <pc:sldMk cId="2278546341" sldId="338"/>
        </pc:sldMkLst>
        <pc:spChg chg="mod">
          <ac:chgData name="Yao-chien Chen" userId="9e9f84eda89023ab" providerId="LiveId" clId="{D3CE84F3-A2C3-417C-8B5E-13CCCEB7D175}" dt="2022-01-02T11:01:05.290" v="3101" actId="20577"/>
          <ac:spMkLst>
            <pc:docMk/>
            <pc:sldMk cId="2278546341" sldId="338"/>
            <ac:spMk id="485" creationId="{00000000-0000-0000-0000-000000000000}"/>
          </ac:spMkLst>
        </pc:spChg>
        <pc:spChg chg="mod">
          <ac:chgData name="Yao-chien Chen" userId="9e9f84eda89023ab" providerId="LiveId" clId="{D3CE84F3-A2C3-417C-8B5E-13CCCEB7D175}" dt="2022-01-02T05:50:54.098" v="1818" actId="6549"/>
          <ac:spMkLst>
            <pc:docMk/>
            <pc:sldMk cId="2278546341" sldId="338"/>
            <ac:spMk id="486" creationId="{00000000-0000-0000-0000-000000000000}"/>
          </ac:spMkLst>
        </pc:spChg>
      </pc:sldChg>
      <pc:sldChg chg="modSp add mod modNotes">
        <pc:chgData name="Yao-chien Chen" userId="9e9f84eda89023ab" providerId="LiveId" clId="{D3CE84F3-A2C3-417C-8B5E-13CCCEB7D175}" dt="2022-01-02T12:11:38.236" v="3301"/>
        <pc:sldMkLst>
          <pc:docMk/>
          <pc:sldMk cId="2294007333" sldId="339"/>
        </pc:sldMkLst>
        <pc:spChg chg="mod">
          <ac:chgData name="Yao-chien Chen" userId="9e9f84eda89023ab" providerId="LiveId" clId="{D3CE84F3-A2C3-417C-8B5E-13CCCEB7D175}" dt="2022-01-02T05:55:31.196" v="1905" actId="115"/>
          <ac:spMkLst>
            <pc:docMk/>
            <pc:sldMk cId="2294007333" sldId="339"/>
            <ac:spMk id="485" creationId="{00000000-0000-0000-0000-000000000000}"/>
          </ac:spMkLst>
        </pc:spChg>
        <pc:spChg chg="mod">
          <ac:chgData name="Yao-chien Chen" userId="9e9f84eda89023ab" providerId="LiveId" clId="{D3CE84F3-A2C3-417C-8B5E-13CCCEB7D175}" dt="2022-01-02T06:42:55.295" v="3085" actId="14100"/>
          <ac:spMkLst>
            <pc:docMk/>
            <pc:sldMk cId="2294007333" sldId="339"/>
            <ac:spMk id="486" creationId="{00000000-0000-0000-0000-000000000000}"/>
          </ac:spMkLst>
        </pc:spChg>
      </pc:sldChg>
      <pc:sldChg chg="addSp delSp modSp add mod modNotes">
        <pc:chgData name="Yao-chien Chen" userId="9e9f84eda89023ab" providerId="LiveId" clId="{D3CE84F3-A2C3-417C-8B5E-13CCCEB7D175}" dt="2022-01-02T12:13:11.021" v="3309" actId="14100"/>
        <pc:sldMkLst>
          <pc:docMk/>
          <pc:sldMk cId="4002736054" sldId="340"/>
        </pc:sldMkLst>
        <pc:spChg chg="mod">
          <ac:chgData name="Yao-chien Chen" userId="9e9f84eda89023ab" providerId="LiveId" clId="{D3CE84F3-A2C3-417C-8B5E-13CCCEB7D175}" dt="2022-01-02T11:07:20.789" v="3104" actId="6549"/>
          <ac:spMkLst>
            <pc:docMk/>
            <pc:sldMk cId="4002736054" sldId="340"/>
            <ac:spMk id="486" creationId="{00000000-0000-0000-0000-000000000000}"/>
          </ac:spMkLst>
        </pc:spChg>
        <pc:picChg chg="add del mod">
          <ac:chgData name="Yao-chien Chen" userId="9e9f84eda89023ab" providerId="LiveId" clId="{D3CE84F3-A2C3-417C-8B5E-13CCCEB7D175}" dt="2022-01-02T11:23:24.346" v="3295"/>
          <ac:picMkLst>
            <pc:docMk/>
            <pc:sldMk cId="4002736054" sldId="340"/>
            <ac:picMk id="2" creationId="{7D4EF354-366C-4F6C-9EE7-D2BA70FC102D}"/>
          </ac:picMkLst>
        </pc:picChg>
        <pc:picChg chg="add del">
          <ac:chgData name="Yao-chien Chen" userId="9e9f84eda89023ab" providerId="LiveId" clId="{D3CE84F3-A2C3-417C-8B5E-13CCCEB7D175}" dt="2022-01-02T12:10:34.968" v="3297"/>
          <ac:picMkLst>
            <pc:docMk/>
            <pc:sldMk cId="4002736054" sldId="340"/>
            <ac:picMk id="3" creationId="{F9385591-3CE2-45E3-8BAA-CE53F287FCA9}"/>
          </ac:picMkLst>
        </pc:picChg>
        <pc:picChg chg="add mod">
          <ac:chgData name="Yao-chien Chen" userId="9e9f84eda89023ab" providerId="LiveId" clId="{D3CE84F3-A2C3-417C-8B5E-13CCCEB7D175}" dt="2022-01-02T12:13:11.021" v="3309" actId="14100"/>
          <ac:picMkLst>
            <pc:docMk/>
            <pc:sldMk cId="4002736054" sldId="340"/>
            <ac:picMk id="4" creationId="{57E618B5-BC11-47A8-AEA8-3476D419A438}"/>
          </ac:picMkLst>
        </pc:picChg>
      </pc:sldChg>
      <pc:sldChg chg="add modNotes">
        <pc:chgData name="Yao-chien Chen" userId="9e9f84eda89023ab" providerId="LiveId" clId="{D3CE84F3-A2C3-417C-8B5E-13CCCEB7D175}" dt="2022-01-02T12:11:38.236" v="3301"/>
        <pc:sldMkLst>
          <pc:docMk/>
          <pc:sldMk cId="846476457" sldId="341"/>
        </pc:sldMkLst>
      </pc:sldChg>
      <pc:sldChg chg="add del">
        <pc:chgData name="Yao-chien Chen" userId="9e9f84eda89023ab" providerId="LiveId" clId="{D3CE84F3-A2C3-417C-8B5E-13CCCEB7D175}" dt="2022-01-02T07:02:48.388" v="3090" actId="2696"/>
        <pc:sldMkLst>
          <pc:docMk/>
          <pc:sldMk cId="1278320779" sldId="341"/>
        </pc:sldMkLst>
      </pc:sldChg>
      <pc:sldChg chg="addSp delSp modSp add del mod modClrScheme chgLayout">
        <pc:chgData name="Yao-chien Chen" userId="9e9f84eda89023ab" providerId="LiveId" clId="{D3CE84F3-A2C3-417C-8B5E-13CCCEB7D175}" dt="2022-01-02T06:43:29.098" v="3086" actId="2696"/>
        <pc:sldMkLst>
          <pc:docMk/>
          <pc:sldMk cId="2256422740" sldId="341"/>
        </pc:sldMkLst>
        <pc:spChg chg="del mod">
          <ac:chgData name="Yao-chien Chen" userId="9e9f84eda89023ab" providerId="LiveId" clId="{D3CE84F3-A2C3-417C-8B5E-13CCCEB7D175}" dt="2022-01-02T06:03:39.586" v="1986" actId="700"/>
          <ac:spMkLst>
            <pc:docMk/>
            <pc:sldMk cId="2256422740" sldId="341"/>
            <ac:spMk id="485" creationId="{00000000-0000-0000-0000-000000000000}"/>
          </ac:spMkLst>
        </pc:spChg>
        <pc:spChg chg="mod ord">
          <ac:chgData name="Yao-chien Chen" userId="9e9f84eda89023ab" providerId="LiveId" clId="{D3CE84F3-A2C3-417C-8B5E-13CCCEB7D175}" dt="2022-01-02T06:40:09.688" v="3045" actId="122"/>
          <ac:spMkLst>
            <pc:docMk/>
            <pc:sldMk cId="2256422740" sldId="341"/>
            <ac:spMk id="486" creationId="{00000000-0000-0000-0000-000000000000}"/>
          </ac:spMkLst>
        </pc:spChg>
        <pc:spChg chg="mod">
          <ac:chgData name="Yao-chien Chen" userId="9e9f84eda89023ab" providerId="LiveId" clId="{D3CE84F3-A2C3-417C-8B5E-13CCCEB7D175}" dt="2022-01-02T06:08:24.282" v="2000" actId="1076"/>
          <ac:spMkLst>
            <pc:docMk/>
            <pc:sldMk cId="2256422740" sldId="341"/>
            <ac:spMk id="487" creationId="{00000000-0000-0000-0000-000000000000}"/>
          </ac:spMkLst>
        </pc:spChg>
        <pc:picChg chg="add del mod modCrop">
          <ac:chgData name="Yao-chien Chen" userId="9e9f84eda89023ab" providerId="LiveId" clId="{D3CE84F3-A2C3-417C-8B5E-13CCCEB7D175}" dt="2022-01-02T06:01:08.866" v="1916" actId="478"/>
          <ac:picMkLst>
            <pc:docMk/>
            <pc:sldMk cId="2256422740" sldId="341"/>
            <ac:picMk id="3" creationId="{80E03D26-CA03-4AC1-96D6-C10B9DB432F7}"/>
          </ac:picMkLst>
        </pc:picChg>
      </pc:sldChg>
      <pc:sldChg chg="add del">
        <pc:chgData name="Yao-chien Chen" userId="9e9f84eda89023ab" providerId="LiveId" clId="{D3CE84F3-A2C3-417C-8B5E-13CCCEB7D175}" dt="2022-01-02T06:47:52.670" v="3088" actId="2696"/>
        <pc:sldMkLst>
          <pc:docMk/>
          <pc:sldMk cId="3477110704" sldId="341"/>
        </pc:sldMkLst>
      </pc:sldChg>
      <pc:sldChg chg="add del">
        <pc:chgData name="Yao-chien Chen" userId="9e9f84eda89023ab" providerId="LiveId" clId="{D3CE84F3-A2C3-417C-8B5E-13CCCEB7D175}" dt="2022-01-02T07:02:48.388" v="3090" actId="2696"/>
        <pc:sldMkLst>
          <pc:docMk/>
          <pc:sldMk cId="286705916" sldId="342"/>
        </pc:sldMkLst>
      </pc:sldChg>
      <pc:sldChg chg="add modNotes">
        <pc:chgData name="Yao-chien Chen" userId="9e9f84eda89023ab" providerId="LiveId" clId="{D3CE84F3-A2C3-417C-8B5E-13CCCEB7D175}" dt="2022-01-02T12:11:38.236" v="3301"/>
        <pc:sldMkLst>
          <pc:docMk/>
          <pc:sldMk cId="1100617101" sldId="342"/>
        </pc:sldMkLst>
      </pc:sldChg>
      <pc:sldChg chg="add del">
        <pc:chgData name="Yao-chien Chen" userId="9e9f84eda89023ab" providerId="LiveId" clId="{D3CE84F3-A2C3-417C-8B5E-13CCCEB7D175}" dt="2022-01-02T06:47:52.670" v="3088" actId="2696"/>
        <pc:sldMkLst>
          <pc:docMk/>
          <pc:sldMk cId="1494274601" sldId="342"/>
        </pc:sldMkLst>
      </pc:sldChg>
      <pc:sldChg chg="addSp delSp modSp add del mod">
        <pc:chgData name="Yao-chien Chen" userId="9e9f84eda89023ab" providerId="LiveId" clId="{D3CE84F3-A2C3-417C-8B5E-13CCCEB7D175}" dt="2022-01-02T06:43:29.098" v="3086" actId="2696"/>
        <pc:sldMkLst>
          <pc:docMk/>
          <pc:sldMk cId="3432305939" sldId="342"/>
        </pc:sldMkLst>
        <pc:spChg chg="mod">
          <ac:chgData name="Yao-chien Chen" userId="9e9f84eda89023ab" providerId="LiveId" clId="{D3CE84F3-A2C3-417C-8B5E-13CCCEB7D175}" dt="2022-01-02T06:40:46.748" v="3074" actId="403"/>
          <ac:spMkLst>
            <pc:docMk/>
            <pc:sldMk cId="3432305939" sldId="342"/>
            <ac:spMk id="486" creationId="{00000000-0000-0000-0000-000000000000}"/>
          </ac:spMkLst>
        </pc:spChg>
        <pc:spChg chg="mod">
          <ac:chgData name="Yao-chien Chen" userId="9e9f84eda89023ab" providerId="LiveId" clId="{D3CE84F3-A2C3-417C-8B5E-13CCCEB7D175}" dt="2022-01-02T06:12:13.282" v="2155" actId="1076"/>
          <ac:spMkLst>
            <pc:docMk/>
            <pc:sldMk cId="3432305939" sldId="342"/>
            <ac:spMk id="487" creationId="{00000000-0000-0000-0000-000000000000}"/>
          </ac:spMkLst>
        </pc:spChg>
        <pc:picChg chg="add del mod modCrop">
          <ac:chgData name="Yao-chien Chen" userId="9e9f84eda89023ab" providerId="LiveId" clId="{D3CE84F3-A2C3-417C-8B5E-13CCCEB7D175}" dt="2022-01-02T06:09:57.413" v="2025" actId="478"/>
          <ac:picMkLst>
            <pc:docMk/>
            <pc:sldMk cId="3432305939" sldId="342"/>
            <ac:picMk id="2" creationId="{DDFB1198-ACC6-4BC4-B4AA-E651ED81365D}"/>
          </ac:picMkLst>
        </pc:picChg>
      </pc:sldChg>
      <pc:sldChg chg="add del">
        <pc:chgData name="Yao-chien Chen" userId="9e9f84eda89023ab" providerId="LiveId" clId="{D3CE84F3-A2C3-417C-8B5E-13CCCEB7D175}" dt="2022-01-02T07:02:48.388" v="3090" actId="2696"/>
        <pc:sldMkLst>
          <pc:docMk/>
          <pc:sldMk cId="1227660533" sldId="343"/>
        </pc:sldMkLst>
      </pc:sldChg>
      <pc:sldChg chg="modSp add del mod">
        <pc:chgData name="Yao-chien Chen" userId="9e9f84eda89023ab" providerId="LiveId" clId="{D3CE84F3-A2C3-417C-8B5E-13CCCEB7D175}" dt="2022-01-02T06:43:29.098" v="3086" actId="2696"/>
        <pc:sldMkLst>
          <pc:docMk/>
          <pc:sldMk cId="2506080598" sldId="343"/>
        </pc:sldMkLst>
        <pc:spChg chg="mod">
          <ac:chgData name="Yao-chien Chen" userId="9e9f84eda89023ab" providerId="LiveId" clId="{D3CE84F3-A2C3-417C-8B5E-13CCCEB7D175}" dt="2022-01-02T06:41:01.102" v="3077" actId="6549"/>
          <ac:spMkLst>
            <pc:docMk/>
            <pc:sldMk cId="2506080598" sldId="343"/>
            <ac:spMk id="486" creationId="{00000000-0000-0000-0000-000000000000}"/>
          </ac:spMkLst>
        </pc:spChg>
      </pc:sldChg>
      <pc:sldChg chg="add del">
        <pc:chgData name="Yao-chien Chen" userId="9e9f84eda89023ab" providerId="LiveId" clId="{D3CE84F3-A2C3-417C-8B5E-13CCCEB7D175}" dt="2022-01-02T06:47:52.670" v="3088" actId="2696"/>
        <pc:sldMkLst>
          <pc:docMk/>
          <pc:sldMk cId="2930106928" sldId="343"/>
        </pc:sldMkLst>
      </pc:sldChg>
      <pc:sldChg chg="modSp add mod modNotes">
        <pc:chgData name="Yao-chien Chen" userId="9e9f84eda89023ab" providerId="LiveId" clId="{D3CE84F3-A2C3-417C-8B5E-13CCCEB7D175}" dt="2022-01-02T12:11:44.927" v="3305" actId="20577"/>
        <pc:sldMkLst>
          <pc:docMk/>
          <pc:sldMk cId="3609394683" sldId="343"/>
        </pc:sldMkLst>
        <pc:spChg chg="mod">
          <ac:chgData name="Yao-chien Chen" userId="9e9f84eda89023ab" providerId="LiveId" clId="{D3CE84F3-A2C3-417C-8B5E-13CCCEB7D175}" dt="2022-01-02T12:11:44.927" v="3305" actId="20577"/>
          <ac:spMkLst>
            <pc:docMk/>
            <pc:sldMk cId="3609394683" sldId="343"/>
            <ac:spMk id="486" creationId="{00000000-0000-0000-0000-000000000000}"/>
          </ac:spMkLst>
        </pc:spChg>
      </pc:sldChg>
      <pc:sldChg chg="add del">
        <pc:chgData name="Yao-chien Chen" userId="9e9f84eda89023ab" providerId="LiveId" clId="{D3CE84F3-A2C3-417C-8B5E-13CCCEB7D175}" dt="2022-01-02T07:02:48.388" v="3090" actId="2696"/>
        <pc:sldMkLst>
          <pc:docMk/>
          <pc:sldMk cId="1076036264" sldId="344"/>
        </pc:sldMkLst>
      </pc:sldChg>
      <pc:sldChg chg="modSp add del mod ord">
        <pc:chgData name="Yao-chien Chen" userId="9e9f84eda89023ab" providerId="LiveId" clId="{D3CE84F3-A2C3-417C-8B5E-13CCCEB7D175}" dt="2022-01-02T06:43:29.098" v="3086" actId="2696"/>
        <pc:sldMkLst>
          <pc:docMk/>
          <pc:sldMk cId="2060575019" sldId="344"/>
        </pc:sldMkLst>
        <pc:spChg chg="mod">
          <ac:chgData name="Yao-chien Chen" userId="9e9f84eda89023ab" providerId="LiveId" clId="{D3CE84F3-A2C3-417C-8B5E-13CCCEB7D175}" dt="2022-01-02T06:40:14.850" v="3046" actId="122"/>
          <ac:spMkLst>
            <pc:docMk/>
            <pc:sldMk cId="2060575019" sldId="344"/>
            <ac:spMk id="486" creationId="{00000000-0000-0000-0000-000000000000}"/>
          </ac:spMkLst>
        </pc:spChg>
      </pc:sldChg>
      <pc:sldChg chg="add del">
        <pc:chgData name="Yao-chien Chen" userId="9e9f84eda89023ab" providerId="LiveId" clId="{D3CE84F3-A2C3-417C-8B5E-13CCCEB7D175}" dt="2022-01-02T06:47:52.670" v="3088" actId="2696"/>
        <pc:sldMkLst>
          <pc:docMk/>
          <pc:sldMk cId="2875508515" sldId="344"/>
        </pc:sldMkLst>
      </pc:sldChg>
      <pc:sldChg chg="add modNotes">
        <pc:chgData name="Yao-chien Chen" userId="9e9f84eda89023ab" providerId="LiveId" clId="{D3CE84F3-A2C3-417C-8B5E-13CCCEB7D175}" dt="2022-01-02T12:11:38.236" v="3301"/>
        <pc:sldMkLst>
          <pc:docMk/>
          <pc:sldMk cId="3192294996" sldId="344"/>
        </pc:sldMkLst>
      </pc:sldChg>
      <pc:sldChg chg="add modNotes">
        <pc:chgData name="Yao-chien Chen" userId="9e9f84eda89023ab" providerId="LiveId" clId="{D3CE84F3-A2C3-417C-8B5E-13CCCEB7D175}" dt="2022-01-02T12:11:38.236" v="3301"/>
        <pc:sldMkLst>
          <pc:docMk/>
          <pc:sldMk cId="76355143" sldId="345"/>
        </pc:sldMkLst>
      </pc:sldChg>
      <pc:sldMasterChg chg="delSldLayout">
        <pc:chgData name="Yao-chien Chen" userId="9e9f84eda89023ab" providerId="LiveId" clId="{D3CE84F3-A2C3-417C-8B5E-13CCCEB7D175}" dt="2022-01-02T07:02:48.388" v="3090" actId="2696"/>
        <pc:sldMasterMkLst>
          <pc:docMk/>
          <pc:sldMasterMk cId="0" sldId="2147483685"/>
        </pc:sldMasterMkLst>
        <pc:sldLayoutChg chg="del">
          <pc:chgData name="Yao-chien Chen" userId="9e9f84eda89023ab" providerId="LiveId" clId="{D3CE84F3-A2C3-417C-8B5E-13CCCEB7D175}" dt="2022-01-02T05:57:09.101" v="1906" actId="2696"/>
          <pc:sldLayoutMkLst>
            <pc:docMk/>
            <pc:sldMasterMk cId="0" sldId="2147483685"/>
            <pc:sldLayoutMk cId="0" sldId="2147483649"/>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50"/>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51"/>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52"/>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54"/>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55"/>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56"/>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57"/>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58"/>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59"/>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60"/>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61"/>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62"/>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63"/>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66"/>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67"/>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69"/>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70"/>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71"/>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72"/>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73"/>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74"/>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75"/>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76"/>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77"/>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78"/>
          </pc:sldLayoutMkLst>
        </pc:sldLayoutChg>
        <pc:sldLayoutChg chg="del">
          <pc:chgData name="Yao-chien Chen" userId="9e9f84eda89023ab" providerId="LiveId" clId="{D3CE84F3-A2C3-417C-8B5E-13CCCEB7D175}" dt="2022-01-02T05:57:09.101" v="1906" actId="2696"/>
          <pc:sldLayoutMkLst>
            <pc:docMk/>
            <pc:sldMasterMk cId="0" sldId="2147483685"/>
            <pc:sldLayoutMk cId="0" sldId="2147483679"/>
          </pc:sldLayoutMkLst>
        </pc:sldLayoutChg>
        <pc:sldLayoutChg chg="del">
          <pc:chgData name="Yao-chien Chen" userId="9e9f84eda89023ab" providerId="LiveId" clId="{D3CE84F3-A2C3-417C-8B5E-13CCCEB7D175}" dt="2022-01-02T06:43:29.098" v="3086" actId="2696"/>
          <pc:sldLayoutMkLst>
            <pc:docMk/>
            <pc:sldMasterMk cId="0" sldId="2147483685"/>
            <pc:sldLayoutMk cId="0" sldId="2147483680"/>
          </pc:sldLayoutMkLst>
        </pc:sldLayoutChg>
        <pc:sldLayoutChg chg="del">
          <pc:chgData name="Yao-chien Chen" userId="9e9f84eda89023ab" providerId="LiveId" clId="{D3CE84F3-A2C3-417C-8B5E-13CCCEB7D175}" dt="2022-01-02T07:02:48.388" v="3090" actId="2696"/>
          <pc:sldLayoutMkLst>
            <pc:docMk/>
            <pc:sldMasterMk cId="0" sldId="2147483685"/>
            <pc:sldLayoutMk cId="1925625849" sldId="2147483686"/>
          </pc:sldLayoutMkLst>
        </pc:sldLayoutChg>
        <pc:sldLayoutChg chg="del">
          <pc:chgData name="Yao-chien Chen" userId="9e9f84eda89023ab" providerId="LiveId" clId="{D3CE84F3-A2C3-417C-8B5E-13CCCEB7D175}" dt="2022-01-02T06:47:52.670" v="3088" actId="2696"/>
          <pc:sldLayoutMkLst>
            <pc:docMk/>
            <pc:sldMasterMk cId="0" sldId="2147483685"/>
            <pc:sldLayoutMk cId="4132861862" sldId="2147483686"/>
          </pc:sldLayoutMkLst>
        </pc:sldLayoutChg>
      </pc:sldMasterChg>
      <pc:sldMasterChg chg="del delSldLayout">
        <pc:chgData name="Yao-chien Chen" userId="9e9f84eda89023ab" providerId="LiveId" clId="{D3CE84F3-A2C3-417C-8B5E-13CCCEB7D175}" dt="2022-01-02T05:57:09.101" v="1906" actId="2696"/>
        <pc:sldMasterMkLst>
          <pc:docMk/>
          <pc:sldMasterMk cId="0" sldId="2147483686"/>
        </pc:sldMasterMkLst>
        <pc:sldLayoutChg chg="del">
          <pc:chgData name="Yao-chien Chen" userId="9e9f84eda89023ab" providerId="LiveId" clId="{D3CE84F3-A2C3-417C-8B5E-13CCCEB7D175}" dt="2022-01-02T05:57:09.101" v="1906" actId="2696"/>
          <pc:sldLayoutMkLst>
            <pc:docMk/>
            <pc:sldMasterMk cId="0" sldId="2147483686"/>
            <pc:sldLayoutMk cId="0" sldId="2147483682"/>
          </pc:sldLayoutMkLst>
        </pc:sldLayoutChg>
      </pc:sldMasterChg>
      <pc:sldMasterChg chg="del delSldLayout">
        <pc:chgData name="Yao-chien Chen" userId="9e9f84eda89023ab" providerId="LiveId" clId="{D3CE84F3-A2C3-417C-8B5E-13CCCEB7D175}" dt="2022-01-02T05:57:09.101" v="1906" actId="2696"/>
        <pc:sldMasterMkLst>
          <pc:docMk/>
          <pc:sldMasterMk cId="0" sldId="2147483687"/>
        </pc:sldMasterMkLst>
        <pc:sldLayoutChg chg="del">
          <pc:chgData name="Yao-chien Chen" userId="9e9f84eda89023ab" providerId="LiveId" clId="{D3CE84F3-A2C3-417C-8B5E-13CCCEB7D175}" dt="2022-01-02T05:57:09.101" v="1906" actId="2696"/>
          <pc:sldLayoutMkLst>
            <pc:docMk/>
            <pc:sldMasterMk cId="0" sldId="2147483687"/>
            <pc:sldLayoutMk cId="0" sldId="2147483683"/>
          </pc:sldLayoutMkLst>
        </pc:sldLayoutChg>
        <pc:sldLayoutChg chg="del">
          <pc:chgData name="Yao-chien Chen" userId="9e9f84eda89023ab" providerId="LiveId" clId="{D3CE84F3-A2C3-417C-8B5E-13CCCEB7D175}" dt="2022-01-02T05:57:09.101" v="1906" actId="2696"/>
          <pc:sldLayoutMkLst>
            <pc:docMk/>
            <pc:sldMasterMk cId="0" sldId="2147483687"/>
            <pc:sldLayoutMk cId="0" sldId="214748368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0" tIns="91420" rIns="91420" bIns="91420"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fb5602be46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fb5602be46_0_260: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3522647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1524236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3385793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3337430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2912970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449200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1256628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480014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980729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918586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33241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2077829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3596984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3477670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f95278db3e_4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f95278db3e_4_37: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3035570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f95278db3e_4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f95278db3e_4_37: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3431693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3942920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2358603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3389335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3453723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2175154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1869191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3689048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1131118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9300f53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9300f539e_0_8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extLst>
      <p:ext uri="{BB962C8B-B14F-4D97-AF65-F5344CB8AC3E}">
        <p14:creationId xmlns:p14="http://schemas.microsoft.com/office/powerpoint/2010/main" val="2936347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000000"/>
        </a:solidFill>
        <a:effectLst/>
      </p:bgPr>
    </p:bg>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720000" y="445025"/>
            <a:ext cx="7704000" cy="64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2" name="Google Shape;52;p7"/>
          <p:cNvSpPr txBox="1">
            <a:spLocks noGrp="1"/>
          </p:cNvSpPr>
          <p:nvPr>
            <p:ph type="body" idx="1"/>
          </p:nvPr>
        </p:nvSpPr>
        <p:spPr>
          <a:xfrm>
            <a:off x="720000" y="1266775"/>
            <a:ext cx="7704000" cy="3484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AutoNum type="arabicPeriod"/>
              <a:defRPr sz="1200"/>
            </a:lvl1pPr>
            <a:lvl2pPr marL="914400" lvl="1" indent="-317500" rtl="0">
              <a:lnSpc>
                <a:spcPct val="115000"/>
              </a:lnSpc>
              <a:spcBef>
                <a:spcPts val="0"/>
              </a:spcBef>
              <a:spcAft>
                <a:spcPts val="0"/>
              </a:spcAft>
              <a:buSzPts val="1400"/>
              <a:buFont typeface="Roboto"/>
              <a:buAutoNum type="alphaLcPeriod"/>
              <a:defRPr/>
            </a:lvl2pPr>
            <a:lvl3pPr marL="1371600" lvl="2" indent="-317500" rtl="0">
              <a:lnSpc>
                <a:spcPct val="115000"/>
              </a:lnSpc>
              <a:spcBef>
                <a:spcPts val="0"/>
              </a:spcBef>
              <a:spcAft>
                <a:spcPts val="0"/>
              </a:spcAft>
              <a:buSzPts val="1400"/>
              <a:buFont typeface="Roboto"/>
              <a:buAutoNum type="romanLcPeriod"/>
              <a:defRPr/>
            </a:lvl3pPr>
            <a:lvl4pPr marL="1828800" lvl="3" indent="-317500" rtl="0">
              <a:lnSpc>
                <a:spcPct val="115000"/>
              </a:lnSpc>
              <a:spcBef>
                <a:spcPts val="0"/>
              </a:spcBef>
              <a:spcAft>
                <a:spcPts val="0"/>
              </a:spcAft>
              <a:buSzPts val="1400"/>
              <a:buFont typeface="Roboto"/>
              <a:buAutoNum type="arabicPeriod"/>
              <a:defRPr/>
            </a:lvl4pPr>
            <a:lvl5pPr marL="2286000" lvl="4" indent="-317500" rtl="0">
              <a:lnSpc>
                <a:spcPct val="115000"/>
              </a:lnSpc>
              <a:spcBef>
                <a:spcPts val="0"/>
              </a:spcBef>
              <a:spcAft>
                <a:spcPts val="0"/>
              </a:spcAft>
              <a:buSzPts val="1400"/>
              <a:buFont typeface="Roboto"/>
              <a:buAutoNum type="alphaLcPeriod"/>
              <a:defRPr/>
            </a:lvl5pPr>
            <a:lvl6pPr marL="2743200" lvl="5" indent="-317500" rtl="0">
              <a:lnSpc>
                <a:spcPct val="115000"/>
              </a:lnSpc>
              <a:spcBef>
                <a:spcPts val="0"/>
              </a:spcBef>
              <a:spcAft>
                <a:spcPts val="0"/>
              </a:spcAft>
              <a:buSzPts val="1400"/>
              <a:buFont typeface="Roboto"/>
              <a:buAutoNum type="romanLcPeriod"/>
              <a:defRPr/>
            </a:lvl6pPr>
            <a:lvl7pPr marL="3200400" lvl="6" indent="-317500" rtl="0">
              <a:lnSpc>
                <a:spcPct val="115000"/>
              </a:lnSpc>
              <a:spcBef>
                <a:spcPts val="0"/>
              </a:spcBef>
              <a:spcAft>
                <a:spcPts val="0"/>
              </a:spcAft>
              <a:buSzPts val="1400"/>
              <a:buFont typeface="Roboto"/>
              <a:buAutoNum type="arabicPeriod"/>
              <a:defRPr/>
            </a:lvl7pPr>
            <a:lvl8pPr marL="3657600" lvl="7" indent="-317500" rtl="0">
              <a:lnSpc>
                <a:spcPct val="115000"/>
              </a:lnSpc>
              <a:spcBef>
                <a:spcPts val="0"/>
              </a:spcBef>
              <a:spcAft>
                <a:spcPts val="0"/>
              </a:spcAft>
              <a:buSzPts val="1400"/>
              <a:buFont typeface="Roboto"/>
              <a:buAutoNum type="alphaLcPeriod"/>
              <a:defRPr/>
            </a:lvl8pPr>
            <a:lvl9pPr marL="4114800" lvl="8" indent="-317500" rtl="0">
              <a:lnSpc>
                <a:spcPct val="115000"/>
              </a:lnSpc>
              <a:spcBef>
                <a:spcPts val="0"/>
              </a:spcBef>
              <a:spcAft>
                <a:spcPts val="0"/>
              </a:spcAft>
              <a:buSzPts val="1400"/>
              <a:buFont typeface="Roboto"/>
              <a:buAutoNum type="romanLcPeriod"/>
              <a:defRPr/>
            </a:lvl9pPr>
          </a:lstStyle>
          <a:p>
            <a:endParaRPr/>
          </a:p>
        </p:txBody>
      </p:sp>
      <p:cxnSp>
        <p:nvCxnSpPr>
          <p:cNvPr id="53" name="Google Shape;53;p7"/>
          <p:cNvCxnSpPr/>
          <p:nvPr/>
        </p:nvCxnSpPr>
        <p:spPr>
          <a:xfrm>
            <a:off x="571050" y="0"/>
            <a:ext cx="0" cy="5155200"/>
          </a:xfrm>
          <a:prstGeom prst="straightConnector1">
            <a:avLst/>
          </a:prstGeom>
          <a:noFill/>
          <a:ln w="9525" cap="flat" cmpd="sng">
            <a:solidFill>
              <a:schemeClr val="lt1"/>
            </a:solidFill>
            <a:prstDash val="solid"/>
            <a:round/>
            <a:headEnd type="none" w="med" len="med"/>
            <a:tailEnd type="none" w="med" len="med"/>
          </a:ln>
        </p:spPr>
      </p:cxnSp>
      <p:cxnSp>
        <p:nvCxnSpPr>
          <p:cNvPr id="54" name="Google Shape;54;p7"/>
          <p:cNvCxnSpPr/>
          <p:nvPr/>
        </p:nvCxnSpPr>
        <p:spPr>
          <a:xfrm>
            <a:off x="-26075" y="4760250"/>
            <a:ext cx="9228600" cy="0"/>
          </a:xfrm>
          <a:prstGeom prst="straightConnector1">
            <a:avLst/>
          </a:prstGeom>
          <a:noFill/>
          <a:ln w="9525" cap="flat" cmpd="sng">
            <a:solidFill>
              <a:schemeClr val="lt1"/>
            </a:solidFill>
            <a:prstDash val="solid"/>
            <a:round/>
            <a:headEnd type="none" w="med" len="med"/>
            <a:tailEnd type="none" w="med" len="med"/>
          </a:ln>
        </p:spPr>
      </p:cxnSp>
      <p:cxnSp>
        <p:nvCxnSpPr>
          <p:cNvPr id="55" name="Google Shape;55;p7"/>
          <p:cNvCxnSpPr/>
          <p:nvPr/>
        </p:nvCxnSpPr>
        <p:spPr>
          <a:xfrm>
            <a:off x="-123850" y="382600"/>
            <a:ext cx="9280800" cy="0"/>
          </a:xfrm>
          <a:prstGeom prst="straightConnector1">
            <a:avLst/>
          </a:prstGeom>
          <a:noFill/>
          <a:ln w="9525" cap="flat" cmpd="sng">
            <a:solidFill>
              <a:schemeClr val="lt1"/>
            </a:solidFill>
            <a:prstDash val="solid"/>
            <a:round/>
            <a:headEnd type="none" w="med" len="med"/>
            <a:tailEnd type="none" w="med" len="med"/>
          </a:ln>
        </p:spPr>
      </p:cxnSp>
      <p:cxnSp>
        <p:nvCxnSpPr>
          <p:cNvPr id="56" name="Google Shape;56;p7"/>
          <p:cNvCxnSpPr/>
          <p:nvPr/>
        </p:nvCxnSpPr>
        <p:spPr>
          <a:xfrm>
            <a:off x="8581300" y="0"/>
            <a:ext cx="0" cy="5155200"/>
          </a:xfrm>
          <a:prstGeom prst="straightConnector1">
            <a:avLst/>
          </a:prstGeom>
          <a:noFill/>
          <a:ln w="9525" cap="flat" cmpd="sng">
            <a:solidFill>
              <a:schemeClr val="lt1"/>
            </a:solidFill>
            <a:prstDash val="solid"/>
            <a:round/>
            <a:headEnd type="none" w="med" len="med"/>
            <a:tailEnd type="none" w="med" len="med"/>
          </a:ln>
        </p:spPr>
      </p:cxnSp>
      <p:sp>
        <p:nvSpPr>
          <p:cNvPr id="57" name="Google Shape;57;p7"/>
          <p:cNvSpPr/>
          <p:nvPr/>
        </p:nvSpPr>
        <p:spPr>
          <a:xfrm>
            <a:off x="8440800" y="4620377"/>
            <a:ext cx="280220" cy="280204"/>
          </a:xfrm>
          <a:custGeom>
            <a:avLst/>
            <a:gdLst/>
            <a:ahLst/>
            <a:cxnLst/>
            <a:rect l="l" t="t" r="r" b="b"/>
            <a:pathLst>
              <a:path w="6527" h="6527" extrusionOk="0">
                <a:moveTo>
                  <a:pt x="3264" y="0"/>
                </a:moveTo>
                <a:lnTo>
                  <a:pt x="2496" y="1408"/>
                </a:lnTo>
                <a:lnTo>
                  <a:pt x="956" y="956"/>
                </a:lnTo>
                <a:lnTo>
                  <a:pt x="1409" y="2495"/>
                </a:lnTo>
                <a:lnTo>
                  <a:pt x="0" y="3263"/>
                </a:lnTo>
                <a:lnTo>
                  <a:pt x="1409" y="4032"/>
                </a:lnTo>
                <a:lnTo>
                  <a:pt x="956" y="5571"/>
                </a:lnTo>
                <a:lnTo>
                  <a:pt x="2496" y="5118"/>
                </a:lnTo>
                <a:lnTo>
                  <a:pt x="3264" y="6527"/>
                </a:lnTo>
                <a:lnTo>
                  <a:pt x="4032" y="5118"/>
                </a:lnTo>
                <a:lnTo>
                  <a:pt x="5572" y="5571"/>
                </a:lnTo>
                <a:lnTo>
                  <a:pt x="5119" y="4032"/>
                </a:lnTo>
                <a:lnTo>
                  <a:pt x="6527" y="3263"/>
                </a:lnTo>
                <a:lnTo>
                  <a:pt x="5119" y="2495"/>
                </a:lnTo>
                <a:lnTo>
                  <a:pt x="5572" y="956"/>
                </a:lnTo>
                <a:lnTo>
                  <a:pt x="4032" y="1408"/>
                </a:lnTo>
                <a:lnTo>
                  <a:pt x="32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4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rgbClr val="000000"/>
        </a:solidFill>
        <a:effectLst/>
      </p:bgPr>
    </p:bg>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2184475" y="1765813"/>
            <a:ext cx="2336400" cy="492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6" name="Google Shape;146;p19"/>
          <p:cNvSpPr txBox="1">
            <a:spLocks noGrp="1"/>
          </p:cNvSpPr>
          <p:nvPr>
            <p:ph type="title" idx="2" hasCustomPrompt="1"/>
          </p:nvPr>
        </p:nvSpPr>
        <p:spPr>
          <a:xfrm>
            <a:off x="3245575" y="1149600"/>
            <a:ext cx="1275300" cy="80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7" name="Google Shape;147;p19"/>
          <p:cNvSpPr txBox="1">
            <a:spLocks noGrp="1"/>
          </p:cNvSpPr>
          <p:nvPr>
            <p:ph type="subTitle" idx="1"/>
          </p:nvPr>
        </p:nvSpPr>
        <p:spPr>
          <a:xfrm>
            <a:off x="2184475" y="2113088"/>
            <a:ext cx="2336400" cy="61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8" name="Google Shape;148;p19"/>
          <p:cNvSpPr txBox="1">
            <a:spLocks noGrp="1"/>
          </p:cNvSpPr>
          <p:nvPr>
            <p:ph type="title" idx="3"/>
          </p:nvPr>
        </p:nvSpPr>
        <p:spPr>
          <a:xfrm>
            <a:off x="2184475" y="3660225"/>
            <a:ext cx="2336400" cy="554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9" name="Google Shape;149;p19"/>
          <p:cNvSpPr txBox="1">
            <a:spLocks noGrp="1"/>
          </p:cNvSpPr>
          <p:nvPr>
            <p:ph type="title" idx="4" hasCustomPrompt="1"/>
          </p:nvPr>
        </p:nvSpPr>
        <p:spPr>
          <a:xfrm>
            <a:off x="3245575" y="2966075"/>
            <a:ext cx="1275300" cy="923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0" name="Google Shape;150;p19"/>
          <p:cNvSpPr txBox="1">
            <a:spLocks noGrp="1"/>
          </p:cNvSpPr>
          <p:nvPr>
            <p:ph type="subTitle" idx="5"/>
          </p:nvPr>
        </p:nvSpPr>
        <p:spPr>
          <a:xfrm>
            <a:off x="2184475" y="4094350"/>
            <a:ext cx="2336400" cy="61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1" name="Google Shape;151;p19"/>
          <p:cNvSpPr txBox="1">
            <a:spLocks noGrp="1"/>
          </p:cNvSpPr>
          <p:nvPr>
            <p:ph type="title" idx="6"/>
          </p:nvPr>
        </p:nvSpPr>
        <p:spPr>
          <a:xfrm>
            <a:off x="6087600" y="1765813"/>
            <a:ext cx="2336400" cy="492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2" name="Google Shape;152;p19"/>
          <p:cNvSpPr txBox="1">
            <a:spLocks noGrp="1"/>
          </p:cNvSpPr>
          <p:nvPr>
            <p:ph type="title" idx="7" hasCustomPrompt="1"/>
          </p:nvPr>
        </p:nvSpPr>
        <p:spPr>
          <a:xfrm>
            <a:off x="6087600" y="1149600"/>
            <a:ext cx="1275300" cy="800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3" name="Google Shape;153;p19"/>
          <p:cNvSpPr txBox="1">
            <a:spLocks noGrp="1"/>
          </p:cNvSpPr>
          <p:nvPr>
            <p:ph type="subTitle" idx="8"/>
          </p:nvPr>
        </p:nvSpPr>
        <p:spPr>
          <a:xfrm>
            <a:off x="6087600" y="2113088"/>
            <a:ext cx="2336400" cy="61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4" name="Google Shape;154;p19"/>
          <p:cNvSpPr txBox="1">
            <a:spLocks noGrp="1"/>
          </p:cNvSpPr>
          <p:nvPr>
            <p:ph type="title" idx="9"/>
          </p:nvPr>
        </p:nvSpPr>
        <p:spPr>
          <a:xfrm>
            <a:off x="6121200" y="3635450"/>
            <a:ext cx="2336400" cy="5541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5" name="Google Shape;155;p19"/>
          <p:cNvSpPr txBox="1">
            <a:spLocks noGrp="1"/>
          </p:cNvSpPr>
          <p:nvPr>
            <p:ph type="title" idx="13" hasCustomPrompt="1"/>
          </p:nvPr>
        </p:nvSpPr>
        <p:spPr>
          <a:xfrm>
            <a:off x="6121200" y="2966075"/>
            <a:ext cx="1275300" cy="92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6" name="Google Shape;156;p19"/>
          <p:cNvSpPr txBox="1">
            <a:spLocks noGrp="1"/>
          </p:cNvSpPr>
          <p:nvPr>
            <p:ph type="subTitle" idx="14"/>
          </p:nvPr>
        </p:nvSpPr>
        <p:spPr>
          <a:xfrm>
            <a:off x="6121200" y="4069575"/>
            <a:ext cx="2336400" cy="61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7" name="Google Shape;157;p19"/>
          <p:cNvSpPr txBox="1">
            <a:spLocks noGrp="1"/>
          </p:cNvSpPr>
          <p:nvPr>
            <p:ph type="title" idx="15"/>
          </p:nvPr>
        </p:nvSpPr>
        <p:spPr>
          <a:xfrm>
            <a:off x="722376" y="449575"/>
            <a:ext cx="7704000" cy="64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58" name="Google Shape;158;p19"/>
          <p:cNvCxnSpPr/>
          <p:nvPr/>
        </p:nvCxnSpPr>
        <p:spPr>
          <a:xfrm>
            <a:off x="571050" y="0"/>
            <a:ext cx="0" cy="5155200"/>
          </a:xfrm>
          <a:prstGeom prst="straightConnector1">
            <a:avLst/>
          </a:prstGeom>
          <a:noFill/>
          <a:ln w="9525" cap="flat" cmpd="sng">
            <a:solidFill>
              <a:schemeClr val="lt1"/>
            </a:solidFill>
            <a:prstDash val="solid"/>
            <a:round/>
            <a:headEnd type="none" w="med" len="med"/>
            <a:tailEnd type="none" w="med" len="med"/>
          </a:ln>
        </p:spPr>
      </p:cxnSp>
      <p:cxnSp>
        <p:nvCxnSpPr>
          <p:cNvPr id="159" name="Google Shape;159;p19"/>
          <p:cNvCxnSpPr/>
          <p:nvPr/>
        </p:nvCxnSpPr>
        <p:spPr>
          <a:xfrm>
            <a:off x="-26075" y="4760250"/>
            <a:ext cx="9228600" cy="0"/>
          </a:xfrm>
          <a:prstGeom prst="straightConnector1">
            <a:avLst/>
          </a:prstGeom>
          <a:noFill/>
          <a:ln w="9525" cap="flat" cmpd="sng">
            <a:solidFill>
              <a:schemeClr val="lt1"/>
            </a:solidFill>
            <a:prstDash val="solid"/>
            <a:round/>
            <a:headEnd type="none" w="med" len="med"/>
            <a:tailEnd type="none" w="med" len="med"/>
          </a:ln>
        </p:spPr>
      </p:cxnSp>
      <p:cxnSp>
        <p:nvCxnSpPr>
          <p:cNvPr id="160" name="Google Shape;160;p19"/>
          <p:cNvCxnSpPr/>
          <p:nvPr/>
        </p:nvCxnSpPr>
        <p:spPr>
          <a:xfrm>
            <a:off x="-123850" y="382600"/>
            <a:ext cx="9280800" cy="0"/>
          </a:xfrm>
          <a:prstGeom prst="straightConnector1">
            <a:avLst/>
          </a:prstGeom>
          <a:noFill/>
          <a:ln w="9525" cap="flat" cmpd="sng">
            <a:solidFill>
              <a:schemeClr val="lt1"/>
            </a:solidFill>
            <a:prstDash val="solid"/>
            <a:round/>
            <a:headEnd type="none" w="med" len="med"/>
            <a:tailEnd type="none" w="med" len="med"/>
          </a:ln>
        </p:spPr>
      </p:cxnSp>
      <p:cxnSp>
        <p:nvCxnSpPr>
          <p:cNvPr id="161" name="Google Shape;161;p19"/>
          <p:cNvCxnSpPr/>
          <p:nvPr/>
        </p:nvCxnSpPr>
        <p:spPr>
          <a:xfrm>
            <a:off x="5309150" y="0"/>
            <a:ext cx="0" cy="5155200"/>
          </a:xfrm>
          <a:prstGeom prst="straightConnector1">
            <a:avLst/>
          </a:prstGeom>
          <a:noFill/>
          <a:ln w="9525" cap="flat" cmpd="sng">
            <a:solidFill>
              <a:schemeClr val="lt1"/>
            </a:solidFill>
            <a:prstDash val="solid"/>
            <a:round/>
            <a:headEnd type="none" w="med" len="med"/>
            <a:tailEnd type="none" w="med" len="med"/>
          </a:ln>
        </p:spPr>
      </p:cxnSp>
      <p:cxnSp>
        <p:nvCxnSpPr>
          <p:cNvPr id="162" name="Google Shape;162;p19"/>
          <p:cNvCxnSpPr/>
          <p:nvPr/>
        </p:nvCxnSpPr>
        <p:spPr>
          <a:xfrm>
            <a:off x="-26075" y="2953725"/>
            <a:ext cx="9228600" cy="0"/>
          </a:xfrm>
          <a:prstGeom prst="straightConnector1">
            <a:avLst/>
          </a:prstGeom>
          <a:noFill/>
          <a:ln w="9525" cap="flat" cmpd="sng">
            <a:solidFill>
              <a:schemeClr val="lt1"/>
            </a:solidFill>
            <a:prstDash val="solid"/>
            <a:round/>
            <a:headEnd type="none" w="med" len="med"/>
            <a:tailEnd type="none" w="med" len="med"/>
          </a:ln>
        </p:spPr>
      </p:cxnSp>
      <p:sp>
        <p:nvSpPr>
          <p:cNvPr id="163" name="Google Shape;163;p19"/>
          <p:cNvSpPr/>
          <p:nvPr/>
        </p:nvSpPr>
        <p:spPr>
          <a:xfrm>
            <a:off x="430125" y="4621752"/>
            <a:ext cx="280220" cy="280204"/>
          </a:xfrm>
          <a:custGeom>
            <a:avLst/>
            <a:gdLst/>
            <a:ahLst/>
            <a:cxnLst/>
            <a:rect l="l" t="t" r="r" b="b"/>
            <a:pathLst>
              <a:path w="6527" h="6527" extrusionOk="0">
                <a:moveTo>
                  <a:pt x="3264" y="0"/>
                </a:moveTo>
                <a:lnTo>
                  <a:pt x="2496" y="1408"/>
                </a:lnTo>
                <a:lnTo>
                  <a:pt x="956" y="956"/>
                </a:lnTo>
                <a:lnTo>
                  <a:pt x="1409" y="2495"/>
                </a:lnTo>
                <a:lnTo>
                  <a:pt x="0" y="3263"/>
                </a:lnTo>
                <a:lnTo>
                  <a:pt x="1409" y="4032"/>
                </a:lnTo>
                <a:lnTo>
                  <a:pt x="956" y="5571"/>
                </a:lnTo>
                <a:lnTo>
                  <a:pt x="2496" y="5118"/>
                </a:lnTo>
                <a:lnTo>
                  <a:pt x="3264" y="6527"/>
                </a:lnTo>
                <a:lnTo>
                  <a:pt x="4032" y="5118"/>
                </a:lnTo>
                <a:lnTo>
                  <a:pt x="5572" y="5571"/>
                </a:lnTo>
                <a:lnTo>
                  <a:pt x="5119" y="4032"/>
                </a:lnTo>
                <a:lnTo>
                  <a:pt x="6527" y="3263"/>
                </a:lnTo>
                <a:lnTo>
                  <a:pt x="5119" y="2495"/>
                </a:lnTo>
                <a:lnTo>
                  <a:pt x="5572" y="956"/>
                </a:lnTo>
                <a:lnTo>
                  <a:pt x="4032" y="1408"/>
                </a:lnTo>
                <a:lnTo>
                  <a:pt x="32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1">
  <p:cSld name="CUSTOM_1_1_2">
    <p:bg>
      <p:bgPr>
        <a:solidFill>
          <a:srgbClr val="000000"/>
        </a:solidFill>
        <a:effectLst/>
      </p:bgPr>
    </p:bg>
    <p:spTree>
      <p:nvGrpSpPr>
        <p:cNvPr id="1" name="Shape 178"/>
        <p:cNvGrpSpPr/>
        <p:nvPr/>
      </p:nvGrpSpPr>
      <p:grpSpPr>
        <a:xfrm>
          <a:off x="0" y="0"/>
          <a:ext cx="0" cy="0"/>
          <a:chOff x="0" y="0"/>
          <a:chExt cx="0" cy="0"/>
        </a:xfrm>
      </p:grpSpPr>
      <p:sp>
        <p:nvSpPr>
          <p:cNvPr id="179" name="Google Shape;179;p22"/>
          <p:cNvSpPr txBox="1">
            <a:spLocks noGrp="1"/>
          </p:cNvSpPr>
          <p:nvPr>
            <p:ph type="title"/>
          </p:nvPr>
        </p:nvSpPr>
        <p:spPr>
          <a:xfrm>
            <a:off x="3972925" y="1805800"/>
            <a:ext cx="4506300" cy="1569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950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0" name="Google Shape;180;p22"/>
          <p:cNvSpPr txBox="1">
            <a:spLocks noGrp="1"/>
          </p:cNvSpPr>
          <p:nvPr>
            <p:ph type="body" idx="1"/>
          </p:nvPr>
        </p:nvSpPr>
        <p:spPr>
          <a:xfrm>
            <a:off x="3972925" y="3375700"/>
            <a:ext cx="4506300" cy="648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chemeClr val="accent1"/>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cxnSp>
        <p:nvCxnSpPr>
          <p:cNvPr id="181" name="Google Shape;181;p22"/>
          <p:cNvCxnSpPr/>
          <p:nvPr/>
        </p:nvCxnSpPr>
        <p:spPr>
          <a:xfrm>
            <a:off x="-26075" y="4289675"/>
            <a:ext cx="9228600" cy="0"/>
          </a:xfrm>
          <a:prstGeom prst="straightConnector1">
            <a:avLst/>
          </a:prstGeom>
          <a:noFill/>
          <a:ln w="9525" cap="flat" cmpd="sng">
            <a:solidFill>
              <a:schemeClr val="lt1"/>
            </a:solidFill>
            <a:prstDash val="solid"/>
            <a:round/>
            <a:headEnd type="none" w="med" len="med"/>
            <a:tailEnd type="none" w="med" len="med"/>
          </a:ln>
        </p:spPr>
      </p:cxnSp>
      <p:cxnSp>
        <p:nvCxnSpPr>
          <p:cNvPr id="182" name="Google Shape;182;p22"/>
          <p:cNvCxnSpPr/>
          <p:nvPr/>
        </p:nvCxnSpPr>
        <p:spPr>
          <a:xfrm>
            <a:off x="-123850" y="1427725"/>
            <a:ext cx="9280800" cy="0"/>
          </a:xfrm>
          <a:prstGeom prst="straightConnector1">
            <a:avLst/>
          </a:prstGeom>
          <a:noFill/>
          <a:ln w="9525" cap="flat" cmpd="sng">
            <a:solidFill>
              <a:schemeClr val="lt1"/>
            </a:solidFill>
            <a:prstDash val="solid"/>
            <a:round/>
            <a:headEnd type="none" w="med" len="med"/>
            <a:tailEnd type="none" w="med" len="med"/>
          </a:ln>
        </p:spPr>
      </p:cxnSp>
      <p:cxnSp>
        <p:nvCxnSpPr>
          <p:cNvPr id="183" name="Google Shape;183;p22"/>
          <p:cNvCxnSpPr/>
          <p:nvPr/>
        </p:nvCxnSpPr>
        <p:spPr>
          <a:xfrm>
            <a:off x="3647975" y="-38700"/>
            <a:ext cx="0" cy="5220900"/>
          </a:xfrm>
          <a:prstGeom prst="straightConnector1">
            <a:avLst/>
          </a:prstGeom>
          <a:noFill/>
          <a:ln w="9525" cap="flat" cmpd="sng">
            <a:solidFill>
              <a:schemeClr val="lt1"/>
            </a:solidFill>
            <a:prstDash val="solid"/>
            <a:round/>
            <a:headEnd type="none" w="med" len="med"/>
            <a:tailEnd type="none" w="med" len="med"/>
          </a:ln>
        </p:spPr>
      </p:cxnSp>
      <p:sp>
        <p:nvSpPr>
          <p:cNvPr id="184" name="Google Shape;184;p22"/>
          <p:cNvSpPr/>
          <p:nvPr/>
        </p:nvSpPr>
        <p:spPr>
          <a:xfrm>
            <a:off x="5772675" y="419100"/>
            <a:ext cx="115875" cy="115900"/>
          </a:xfrm>
          <a:custGeom>
            <a:avLst/>
            <a:gdLst/>
            <a:ahLst/>
            <a:cxnLst/>
            <a:rect l="l" t="t" r="r" b="b"/>
            <a:pathLst>
              <a:path w="4635" h="4636" extrusionOk="0">
                <a:moveTo>
                  <a:pt x="2317" y="0"/>
                </a:moveTo>
                <a:lnTo>
                  <a:pt x="1812" y="1812"/>
                </a:lnTo>
                <a:lnTo>
                  <a:pt x="0" y="2318"/>
                </a:lnTo>
                <a:lnTo>
                  <a:pt x="1812" y="2823"/>
                </a:lnTo>
                <a:lnTo>
                  <a:pt x="2317" y="4635"/>
                </a:lnTo>
                <a:lnTo>
                  <a:pt x="2823" y="2823"/>
                </a:lnTo>
                <a:lnTo>
                  <a:pt x="4635" y="2318"/>
                </a:lnTo>
                <a:lnTo>
                  <a:pt x="2823" y="1812"/>
                </a:lnTo>
                <a:lnTo>
                  <a:pt x="23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2"/>
          <p:cNvSpPr/>
          <p:nvPr/>
        </p:nvSpPr>
        <p:spPr>
          <a:xfrm>
            <a:off x="6390850" y="960313"/>
            <a:ext cx="115875" cy="115900"/>
          </a:xfrm>
          <a:custGeom>
            <a:avLst/>
            <a:gdLst/>
            <a:ahLst/>
            <a:cxnLst/>
            <a:rect l="l" t="t" r="r" b="b"/>
            <a:pathLst>
              <a:path w="4635" h="4636" extrusionOk="0">
                <a:moveTo>
                  <a:pt x="2317" y="0"/>
                </a:moveTo>
                <a:lnTo>
                  <a:pt x="1812" y="1812"/>
                </a:lnTo>
                <a:lnTo>
                  <a:pt x="0" y="2318"/>
                </a:lnTo>
                <a:lnTo>
                  <a:pt x="1812" y="2823"/>
                </a:lnTo>
                <a:lnTo>
                  <a:pt x="2317" y="4635"/>
                </a:lnTo>
                <a:lnTo>
                  <a:pt x="2823" y="2823"/>
                </a:lnTo>
                <a:lnTo>
                  <a:pt x="4635" y="2318"/>
                </a:lnTo>
                <a:lnTo>
                  <a:pt x="2823" y="1812"/>
                </a:lnTo>
                <a:lnTo>
                  <a:pt x="23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2"/>
          <p:cNvSpPr/>
          <p:nvPr/>
        </p:nvSpPr>
        <p:spPr>
          <a:xfrm>
            <a:off x="7217400" y="477050"/>
            <a:ext cx="115875" cy="115900"/>
          </a:xfrm>
          <a:custGeom>
            <a:avLst/>
            <a:gdLst/>
            <a:ahLst/>
            <a:cxnLst/>
            <a:rect l="l" t="t" r="r" b="b"/>
            <a:pathLst>
              <a:path w="4635" h="4636" extrusionOk="0">
                <a:moveTo>
                  <a:pt x="2317" y="0"/>
                </a:moveTo>
                <a:lnTo>
                  <a:pt x="1812" y="1812"/>
                </a:lnTo>
                <a:lnTo>
                  <a:pt x="0" y="2318"/>
                </a:lnTo>
                <a:lnTo>
                  <a:pt x="1812" y="2823"/>
                </a:lnTo>
                <a:lnTo>
                  <a:pt x="2317" y="4635"/>
                </a:lnTo>
                <a:lnTo>
                  <a:pt x="2823" y="2823"/>
                </a:lnTo>
                <a:lnTo>
                  <a:pt x="4635" y="2318"/>
                </a:lnTo>
                <a:lnTo>
                  <a:pt x="2823" y="1812"/>
                </a:lnTo>
                <a:lnTo>
                  <a:pt x="23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2"/>
          <p:cNvSpPr/>
          <p:nvPr/>
        </p:nvSpPr>
        <p:spPr>
          <a:xfrm>
            <a:off x="8025575" y="1019725"/>
            <a:ext cx="115875" cy="115900"/>
          </a:xfrm>
          <a:custGeom>
            <a:avLst/>
            <a:gdLst/>
            <a:ahLst/>
            <a:cxnLst/>
            <a:rect l="l" t="t" r="r" b="b"/>
            <a:pathLst>
              <a:path w="4635" h="4636" extrusionOk="0">
                <a:moveTo>
                  <a:pt x="2317" y="0"/>
                </a:moveTo>
                <a:lnTo>
                  <a:pt x="1812" y="1812"/>
                </a:lnTo>
                <a:lnTo>
                  <a:pt x="0" y="2318"/>
                </a:lnTo>
                <a:lnTo>
                  <a:pt x="1812" y="2823"/>
                </a:lnTo>
                <a:lnTo>
                  <a:pt x="2317" y="4635"/>
                </a:lnTo>
                <a:lnTo>
                  <a:pt x="2823" y="2823"/>
                </a:lnTo>
                <a:lnTo>
                  <a:pt x="4635" y="2318"/>
                </a:lnTo>
                <a:lnTo>
                  <a:pt x="2823" y="1812"/>
                </a:lnTo>
                <a:lnTo>
                  <a:pt x="23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000000"/>
        </a:solidFill>
        <a:effectLst/>
      </p:bgPr>
    </p:bg>
    <p:spTree>
      <p:nvGrpSpPr>
        <p:cNvPr id="1" name="Shape 351"/>
        <p:cNvGrpSpPr/>
        <p:nvPr/>
      </p:nvGrpSpPr>
      <p:grpSpPr>
        <a:xfrm>
          <a:off x="0" y="0"/>
          <a:ext cx="0" cy="0"/>
          <a:chOff x="0" y="0"/>
          <a:chExt cx="0" cy="0"/>
        </a:xfrm>
      </p:grpSpPr>
      <p:cxnSp>
        <p:nvCxnSpPr>
          <p:cNvPr id="352" name="Google Shape;352;p35"/>
          <p:cNvCxnSpPr/>
          <p:nvPr/>
        </p:nvCxnSpPr>
        <p:spPr>
          <a:xfrm>
            <a:off x="1333613" y="-5850"/>
            <a:ext cx="0" cy="5155200"/>
          </a:xfrm>
          <a:prstGeom prst="straightConnector1">
            <a:avLst/>
          </a:prstGeom>
          <a:noFill/>
          <a:ln w="9525" cap="flat" cmpd="sng">
            <a:solidFill>
              <a:schemeClr val="lt1"/>
            </a:solidFill>
            <a:prstDash val="solid"/>
            <a:round/>
            <a:headEnd type="none" w="med" len="med"/>
            <a:tailEnd type="none" w="med" len="med"/>
          </a:ln>
        </p:spPr>
      </p:cxnSp>
      <p:cxnSp>
        <p:nvCxnSpPr>
          <p:cNvPr id="353" name="Google Shape;353;p35"/>
          <p:cNvCxnSpPr/>
          <p:nvPr/>
        </p:nvCxnSpPr>
        <p:spPr>
          <a:xfrm>
            <a:off x="-26075" y="4760250"/>
            <a:ext cx="9228600" cy="0"/>
          </a:xfrm>
          <a:prstGeom prst="straightConnector1">
            <a:avLst/>
          </a:prstGeom>
          <a:noFill/>
          <a:ln w="9525" cap="flat" cmpd="sng">
            <a:solidFill>
              <a:schemeClr val="lt1"/>
            </a:solidFill>
            <a:prstDash val="solid"/>
            <a:round/>
            <a:headEnd type="none" w="med" len="med"/>
            <a:tailEnd type="none" w="med" len="med"/>
          </a:ln>
        </p:spPr>
      </p:cxnSp>
      <p:cxnSp>
        <p:nvCxnSpPr>
          <p:cNvPr id="354" name="Google Shape;354;p35"/>
          <p:cNvCxnSpPr/>
          <p:nvPr/>
        </p:nvCxnSpPr>
        <p:spPr>
          <a:xfrm>
            <a:off x="-123850" y="382600"/>
            <a:ext cx="9280800" cy="0"/>
          </a:xfrm>
          <a:prstGeom prst="straightConnector1">
            <a:avLst/>
          </a:prstGeom>
          <a:noFill/>
          <a:ln w="9525" cap="flat" cmpd="sng">
            <a:solidFill>
              <a:schemeClr val="lt1"/>
            </a:solidFill>
            <a:prstDash val="solid"/>
            <a:round/>
            <a:headEnd type="none" w="med" len="med"/>
            <a:tailEnd type="none" w="med" len="med"/>
          </a:ln>
        </p:spPr>
      </p:cxnSp>
      <p:cxnSp>
        <p:nvCxnSpPr>
          <p:cNvPr id="355" name="Google Shape;355;p35"/>
          <p:cNvCxnSpPr/>
          <p:nvPr/>
        </p:nvCxnSpPr>
        <p:spPr>
          <a:xfrm>
            <a:off x="7842838" y="-5850"/>
            <a:ext cx="0" cy="5155200"/>
          </a:xfrm>
          <a:prstGeom prst="straightConnector1">
            <a:avLst/>
          </a:prstGeom>
          <a:noFill/>
          <a:ln w="9525" cap="flat" cmpd="sng">
            <a:solidFill>
              <a:schemeClr val="lt1"/>
            </a:solidFill>
            <a:prstDash val="solid"/>
            <a:round/>
            <a:headEnd type="none" w="med" len="med"/>
            <a:tailEnd type="none" w="med" len="med"/>
          </a:ln>
        </p:spPr>
      </p:cxnSp>
      <p:grpSp>
        <p:nvGrpSpPr>
          <p:cNvPr id="356" name="Google Shape;356;p35"/>
          <p:cNvGrpSpPr/>
          <p:nvPr/>
        </p:nvGrpSpPr>
        <p:grpSpPr>
          <a:xfrm>
            <a:off x="6227106" y="736775"/>
            <a:ext cx="1123854" cy="833175"/>
            <a:chOff x="6227106" y="736775"/>
            <a:chExt cx="1123854" cy="833175"/>
          </a:xfrm>
        </p:grpSpPr>
        <p:sp>
          <p:nvSpPr>
            <p:cNvPr id="357" name="Google Shape;357;p35"/>
            <p:cNvSpPr/>
            <p:nvPr/>
          </p:nvSpPr>
          <p:spPr>
            <a:xfrm>
              <a:off x="6965312" y="1170677"/>
              <a:ext cx="182270" cy="43303"/>
            </a:xfrm>
            <a:custGeom>
              <a:avLst/>
              <a:gdLst/>
              <a:ahLst/>
              <a:cxnLst/>
              <a:rect l="l" t="t" r="r" b="b"/>
              <a:pathLst>
                <a:path w="5232" h="1243" extrusionOk="0">
                  <a:moveTo>
                    <a:pt x="340" y="1"/>
                  </a:moveTo>
                  <a:cubicBezTo>
                    <a:pt x="237" y="1"/>
                    <a:pt x="125" y="14"/>
                    <a:pt x="0" y="50"/>
                  </a:cubicBezTo>
                  <a:cubicBezTo>
                    <a:pt x="221" y="225"/>
                    <a:pt x="393" y="316"/>
                    <a:pt x="603" y="316"/>
                  </a:cubicBezTo>
                  <a:cubicBezTo>
                    <a:pt x="618" y="316"/>
                    <a:pt x="633" y="315"/>
                    <a:pt x="647" y="314"/>
                  </a:cubicBezTo>
                  <a:cubicBezTo>
                    <a:pt x="759" y="406"/>
                    <a:pt x="902" y="422"/>
                    <a:pt x="1036" y="457"/>
                  </a:cubicBezTo>
                  <a:cubicBezTo>
                    <a:pt x="2265" y="776"/>
                    <a:pt x="3526" y="956"/>
                    <a:pt x="4770" y="1210"/>
                  </a:cubicBezTo>
                  <a:cubicBezTo>
                    <a:pt x="4851" y="1226"/>
                    <a:pt x="4935" y="1243"/>
                    <a:pt x="5019" y="1243"/>
                  </a:cubicBezTo>
                  <a:cubicBezTo>
                    <a:pt x="5090" y="1243"/>
                    <a:pt x="5162" y="1231"/>
                    <a:pt x="5232" y="1197"/>
                  </a:cubicBezTo>
                  <a:cubicBezTo>
                    <a:pt x="5147" y="883"/>
                    <a:pt x="5150" y="873"/>
                    <a:pt x="4920" y="821"/>
                  </a:cubicBezTo>
                  <a:cubicBezTo>
                    <a:pt x="4632" y="757"/>
                    <a:pt x="4337" y="715"/>
                    <a:pt x="4048" y="656"/>
                  </a:cubicBezTo>
                  <a:cubicBezTo>
                    <a:pt x="2991" y="445"/>
                    <a:pt x="1934" y="235"/>
                    <a:pt x="864" y="92"/>
                  </a:cubicBezTo>
                  <a:cubicBezTo>
                    <a:pt x="810" y="71"/>
                    <a:pt x="752" y="51"/>
                    <a:pt x="698" y="50"/>
                  </a:cubicBezTo>
                  <a:cubicBezTo>
                    <a:pt x="586" y="22"/>
                    <a:pt x="470" y="1"/>
                    <a:pt x="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
            <p:cNvSpPr/>
            <p:nvPr/>
          </p:nvSpPr>
          <p:spPr>
            <a:xfrm>
              <a:off x="6599310" y="1246239"/>
              <a:ext cx="143740" cy="148025"/>
            </a:xfrm>
            <a:custGeom>
              <a:avLst/>
              <a:gdLst/>
              <a:ahLst/>
              <a:cxnLst/>
              <a:rect l="l" t="t" r="r" b="b"/>
              <a:pathLst>
                <a:path w="4126" h="4249" extrusionOk="0">
                  <a:moveTo>
                    <a:pt x="3981" y="1"/>
                  </a:moveTo>
                  <a:cubicBezTo>
                    <a:pt x="3930" y="1"/>
                    <a:pt x="3884" y="38"/>
                    <a:pt x="3838" y="70"/>
                  </a:cubicBezTo>
                  <a:cubicBezTo>
                    <a:pt x="3386" y="391"/>
                    <a:pt x="3008" y="788"/>
                    <a:pt x="2628" y="1182"/>
                  </a:cubicBezTo>
                  <a:cubicBezTo>
                    <a:pt x="2566" y="1196"/>
                    <a:pt x="2525" y="1229"/>
                    <a:pt x="2512" y="1290"/>
                  </a:cubicBezTo>
                  <a:cubicBezTo>
                    <a:pt x="2453" y="1303"/>
                    <a:pt x="2420" y="1340"/>
                    <a:pt x="2409" y="1397"/>
                  </a:cubicBezTo>
                  <a:cubicBezTo>
                    <a:pt x="2350" y="1409"/>
                    <a:pt x="2318" y="1447"/>
                    <a:pt x="2309" y="1506"/>
                  </a:cubicBezTo>
                  <a:cubicBezTo>
                    <a:pt x="2134" y="1605"/>
                    <a:pt x="1994" y="1739"/>
                    <a:pt x="1896" y="1913"/>
                  </a:cubicBezTo>
                  <a:cubicBezTo>
                    <a:pt x="1832" y="1924"/>
                    <a:pt x="1798" y="1960"/>
                    <a:pt x="1791" y="2023"/>
                  </a:cubicBezTo>
                  <a:cubicBezTo>
                    <a:pt x="1791" y="2023"/>
                    <a:pt x="1791" y="2022"/>
                    <a:pt x="1791" y="2022"/>
                  </a:cubicBezTo>
                  <a:cubicBezTo>
                    <a:pt x="1204" y="2527"/>
                    <a:pt x="719" y="3121"/>
                    <a:pt x="242" y="3721"/>
                  </a:cubicBezTo>
                  <a:cubicBezTo>
                    <a:pt x="157" y="3827"/>
                    <a:pt x="1" y="3954"/>
                    <a:pt x="206" y="4099"/>
                  </a:cubicBezTo>
                  <a:cubicBezTo>
                    <a:pt x="225" y="4154"/>
                    <a:pt x="264" y="4182"/>
                    <a:pt x="324" y="4182"/>
                  </a:cubicBezTo>
                  <a:cubicBezTo>
                    <a:pt x="395" y="4229"/>
                    <a:pt x="457" y="4248"/>
                    <a:pt x="512" y="4248"/>
                  </a:cubicBezTo>
                  <a:cubicBezTo>
                    <a:pt x="675" y="4248"/>
                    <a:pt x="775" y="4079"/>
                    <a:pt x="881" y="3974"/>
                  </a:cubicBezTo>
                  <a:cubicBezTo>
                    <a:pt x="1571" y="3293"/>
                    <a:pt x="2182" y="2545"/>
                    <a:pt x="2788" y="1795"/>
                  </a:cubicBezTo>
                  <a:cubicBezTo>
                    <a:pt x="3058" y="1462"/>
                    <a:pt x="3424" y="1208"/>
                    <a:pt x="3617" y="814"/>
                  </a:cubicBezTo>
                  <a:cubicBezTo>
                    <a:pt x="3838" y="668"/>
                    <a:pt x="4006" y="483"/>
                    <a:pt x="4077" y="224"/>
                  </a:cubicBezTo>
                  <a:cubicBezTo>
                    <a:pt x="4095" y="157"/>
                    <a:pt x="4125" y="93"/>
                    <a:pt x="4065" y="38"/>
                  </a:cubicBezTo>
                  <a:cubicBezTo>
                    <a:pt x="4036" y="11"/>
                    <a:pt x="4008" y="1"/>
                    <a:pt x="39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5"/>
            <p:cNvSpPr/>
            <p:nvPr/>
          </p:nvSpPr>
          <p:spPr>
            <a:xfrm>
              <a:off x="6957822" y="937195"/>
              <a:ext cx="240170" cy="142520"/>
            </a:xfrm>
            <a:custGeom>
              <a:avLst/>
              <a:gdLst/>
              <a:ahLst/>
              <a:cxnLst/>
              <a:rect l="l" t="t" r="r" b="b"/>
              <a:pathLst>
                <a:path w="6894" h="4091" extrusionOk="0">
                  <a:moveTo>
                    <a:pt x="6605" y="0"/>
                  </a:moveTo>
                  <a:cubicBezTo>
                    <a:pt x="6583" y="0"/>
                    <a:pt x="6561" y="16"/>
                    <a:pt x="6542" y="52"/>
                  </a:cubicBezTo>
                  <a:lnTo>
                    <a:pt x="6535" y="55"/>
                  </a:lnTo>
                  <a:cubicBezTo>
                    <a:pt x="6385" y="60"/>
                    <a:pt x="6266" y="116"/>
                    <a:pt x="6189" y="245"/>
                  </a:cubicBezTo>
                  <a:cubicBezTo>
                    <a:pt x="5493" y="540"/>
                    <a:pt x="4862" y="952"/>
                    <a:pt x="4199" y="1306"/>
                  </a:cubicBezTo>
                  <a:cubicBezTo>
                    <a:pt x="3766" y="1538"/>
                    <a:pt x="3301" y="1736"/>
                    <a:pt x="2940" y="2085"/>
                  </a:cubicBezTo>
                  <a:cubicBezTo>
                    <a:pt x="2858" y="2086"/>
                    <a:pt x="2785" y="2105"/>
                    <a:pt x="2748" y="2188"/>
                  </a:cubicBezTo>
                  <a:cubicBezTo>
                    <a:pt x="2663" y="2198"/>
                    <a:pt x="2578" y="2209"/>
                    <a:pt x="2543" y="2303"/>
                  </a:cubicBezTo>
                  <a:lnTo>
                    <a:pt x="2542" y="2303"/>
                  </a:lnTo>
                  <a:cubicBezTo>
                    <a:pt x="2397" y="2312"/>
                    <a:pt x="2288" y="2385"/>
                    <a:pt x="2202" y="2494"/>
                  </a:cubicBezTo>
                  <a:cubicBezTo>
                    <a:pt x="1479" y="2835"/>
                    <a:pt x="861" y="3335"/>
                    <a:pt x="192" y="3756"/>
                  </a:cubicBezTo>
                  <a:cubicBezTo>
                    <a:pt x="150" y="3784"/>
                    <a:pt x="104" y="3816"/>
                    <a:pt x="76" y="3856"/>
                  </a:cubicBezTo>
                  <a:cubicBezTo>
                    <a:pt x="0" y="3968"/>
                    <a:pt x="39" y="4043"/>
                    <a:pt x="168" y="4078"/>
                  </a:cubicBezTo>
                  <a:cubicBezTo>
                    <a:pt x="201" y="4087"/>
                    <a:pt x="233" y="4091"/>
                    <a:pt x="264" y="4091"/>
                  </a:cubicBezTo>
                  <a:cubicBezTo>
                    <a:pt x="355" y="4091"/>
                    <a:pt x="438" y="4058"/>
                    <a:pt x="517" y="4013"/>
                  </a:cubicBezTo>
                  <a:cubicBezTo>
                    <a:pt x="846" y="3826"/>
                    <a:pt x="1171" y="3634"/>
                    <a:pt x="1497" y="3444"/>
                  </a:cubicBezTo>
                  <a:cubicBezTo>
                    <a:pt x="1680" y="3435"/>
                    <a:pt x="1820" y="3324"/>
                    <a:pt x="1970" y="3246"/>
                  </a:cubicBezTo>
                  <a:cubicBezTo>
                    <a:pt x="2951" y="2737"/>
                    <a:pt x="3896" y="2164"/>
                    <a:pt x="4896" y="1687"/>
                  </a:cubicBezTo>
                  <a:cubicBezTo>
                    <a:pt x="5406" y="1443"/>
                    <a:pt x="5904" y="1163"/>
                    <a:pt x="6340" y="796"/>
                  </a:cubicBezTo>
                  <a:cubicBezTo>
                    <a:pt x="6538" y="749"/>
                    <a:pt x="6645" y="591"/>
                    <a:pt x="6767" y="457"/>
                  </a:cubicBezTo>
                  <a:cubicBezTo>
                    <a:pt x="6869" y="345"/>
                    <a:pt x="6893" y="223"/>
                    <a:pt x="6764" y="107"/>
                  </a:cubicBezTo>
                  <a:cubicBezTo>
                    <a:pt x="6757" y="64"/>
                    <a:pt x="6737" y="37"/>
                    <a:pt x="6697" y="37"/>
                  </a:cubicBezTo>
                  <a:cubicBezTo>
                    <a:pt x="6689" y="37"/>
                    <a:pt x="6682" y="38"/>
                    <a:pt x="6673" y="40"/>
                  </a:cubicBezTo>
                  <a:cubicBezTo>
                    <a:pt x="6650" y="14"/>
                    <a:pt x="6627" y="0"/>
                    <a:pt x="66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a:off x="6672364" y="967086"/>
              <a:ext cx="89393" cy="95699"/>
            </a:xfrm>
            <a:custGeom>
              <a:avLst/>
              <a:gdLst/>
              <a:ahLst/>
              <a:cxnLst/>
              <a:rect l="l" t="t" r="r" b="b"/>
              <a:pathLst>
                <a:path w="2566" h="2747" extrusionOk="0">
                  <a:moveTo>
                    <a:pt x="241" y="0"/>
                  </a:moveTo>
                  <a:cubicBezTo>
                    <a:pt x="211" y="0"/>
                    <a:pt x="179" y="10"/>
                    <a:pt x="146" y="36"/>
                  </a:cubicBezTo>
                  <a:cubicBezTo>
                    <a:pt x="44" y="115"/>
                    <a:pt x="1" y="231"/>
                    <a:pt x="75" y="352"/>
                  </a:cubicBezTo>
                  <a:cubicBezTo>
                    <a:pt x="154" y="482"/>
                    <a:pt x="246" y="605"/>
                    <a:pt x="333" y="731"/>
                  </a:cubicBezTo>
                  <a:cubicBezTo>
                    <a:pt x="368" y="760"/>
                    <a:pt x="396" y="794"/>
                    <a:pt x="418" y="834"/>
                  </a:cubicBezTo>
                  <a:cubicBezTo>
                    <a:pt x="449" y="845"/>
                    <a:pt x="463" y="867"/>
                    <a:pt x="460" y="900"/>
                  </a:cubicBezTo>
                  <a:cubicBezTo>
                    <a:pt x="672" y="1037"/>
                    <a:pt x="828" y="1226"/>
                    <a:pt x="972" y="1427"/>
                  </a:cubicBezTo>
                  <a:cubicBezTo>
                    <a:pt x="1279" y="1716"/>
                    <a:pt x="1567" y="2020"/>
                    <a:pt x="1808" y="2364"/>
                  </a:cubicBezTo>
                  <a:cubicBezTo>
                    <a:pt x="1928" y="2462"/>
                    <a:pt x="2043" y="2566"/>
                    <a:pt x="2170" y="2654"/>
                  </a:cubicBezTo>
                  <a:cubicBezTo>
                    <a:pt x="2226" y="2694"/>
                    <a:pt x="2292" y="2747"/>
                    <a:pt x="2362" y="2747"/>
                  </a:cubicBezTo>
                  <a:cubicBezTo>
                    <a:pt x="2391" y="2747"/>
                    <a:pt x="2421" y="2738"/>
                    <a:pt x="2451" y="2715"/>
                  </a:cubicBezTo>
                  <a:cubicBezTo>
                    <a:pt x="2565" y="2629"/>
                    <a:pt x="2559" y="2508"/>
                    <a:pt x="2484" y="2396"/>
                  </a:cubicBezTo>
                  <a:cubicBezTo>
                    <a:pt x="2407" y="2282"/>
                    <a:pt x="2326" y="2172"/>
                    <a:pt x="2236" y="2069"/>
                  </a:cubicBezTo>
                  <a:cubicBezTo>
                    <a:pt x="1866" y="1640"/>
                    <a:pt x="1499" y="1209"/>
                    <a:pt x="1118" y="790"/>
                  </a:cubicBezTo>
                  <a:cubicBezTo>
                    <a:pt x="899" y="548"/>
                    <a:pt x="655" y="327"/>
                    <a:pt x="420" y="100"/>
                  </a:cubicBezTo>
                  <a:cubicBezTo>
                    <a:pt x="369" y="51"/>
                    <a:pt x="308"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5"/>
            <p:cNvSpPr/>
            <p:nvPr/>
          </p:nvSpPr>
          <p:spPr>
            <a:xfrm>
              <a:off x="6981442" y="1138313"/>
              <a:ext cx="275321" cy="21808"/>
            </a:xfrm>
            <a:custGeom>
              <a:avLst/>
              <a:gdLst/>
              <a:ahLst/>
              <a:cxnLst/>
              <a:rect l="l" t="t" r="r" b="b"/>
              <a:pathLst>
                <a:path w="7903" h="626" extrusionOk="0">
                  <a:moveTo>
                    <a:pt x="7591" y="1"/>
                  </a:moveTo>
                  <a:cubicBezTo>
                    <a:pt x="7527" y="1"/>
                    <a:pt x="7460" y="12"/>
                    <a:pt x="7398" y="12"/>
                  </a:cubicBezTo>
                  <a:cubicBezTo>
                    <a:pt x="7371" y="12"/>
                    <a:pt x="7343" y="12"/>
                    <a:pt x="7315" y="12"/>
                  </a:cubicBezTo>
                  <a:cubicBezTo>
                    <a:pt x="7182" y="12"/>
                    <a:pt x="7050" y="11"/>
                    <a:pt x="6917" y="11"/>
                  </a:cubicBezTo>
                  <a:cubicBezTo>
                    <a:pt x="6556" y="11"/>
                    <a:pt x="6194" y="15"/>
                    <a:pt x="5835" y="44"/>
                  </a:cubicBezTo>
                  <a:cubicBezTo>
                    <a:pt x="5162" y="97"/>
                    <a:pt x="4481" y="64"/>
                    <a:pt x="3816" y="204"/>
                  </a:cubicBezTo>
                  <a:lnTo>
                    <a:pt x="3815" y="204"/>
                  </a:lnTo>
                  <a:cubicBezTo>
                    <a:pt x="3733" y="194"/>
                    <a:pt x="3653" y="189"/>
                    <a:pt x="3572" y="189"/>
                  </a:cubicBezTo>
                  <a:cubicBezTo>
                    <a:pt x="3458" y="189"/>
                    <a:pt x="3345" y="199"/>
                    <a:pt x="3232" y="221"/>
                  </a:cubicBezTo>
                  <a:cubicBezTo>
                    <a:pt x="3062" y="221"/>
                    <a:pt x="2891" y="222"/>
                    <a:pt x="2720" y="222"/>
                  </a:cubicBezTo>
                  <a:cubicBezTo>
                    <a:pt x="2533" y="222"/>
                    <a:pt x="2347" y="221"/>
                    <a:pt x="2160" y="221"/>
                  </a:cubicBezTo>
                  <a:cubicBezTo>
                    <a:pt x="1593" y="221"/>
                    <a:pt x="1025" y="222"/>
                    <a:pt x="458" y="226"/>
                  </a:cubicBezTo>
                  <a:cubicBezTo>
                    <a:pt x="457" y="226"/>
                    <a:pt x="456" y="226"/>
                    <a:pt x="455" y="226"/>
                  </a:cubicBezTo>
                  <a:cubicBezTo>
                    <a:pt x="380" y="226"/>
                    <a:pt x="282" y="206"/>
                    <a:pt x="198" y="206"/>
                  </a:cubicBezTo>
                  <a:cubicBezTo>
                    <a:pt x="103" y="206"/>
                    <a:pt x="25" y="232"/>
                    <a:pt x="17" y="343"/>
                  </a:cubicBezTo>
                  <a:cubicBezTo>
                    <a:pt x="1" y="554"/>
                    <a:pt x="279" y="493"/>
                    <a:pt x="438" y="529"/>
                  </a:cubicBezTo>
                  <a:cubicBezTo>
                    <a:pt x="442" y="530"/>
                    <a:pt x="446" y="530"/>
                    <a:pt x="450" y="530"/>
                  </a:cubicBezTo>
                  <a:cubicBezTo>
                    <a:pt x="463" y="530"/>
                    <a:pt x="477" y="527"/>
                    <a:pt x="490" y="526"/>
                  </a:cubicBezTo>
                  <a:lnTo>
                    <a:pt x="502" y="529"/>
                  </a:lnTo>
                  <a:cubicBezTo>
                    <a:pt x="610" y="609"/>
                    <a:pt x="729" y="625"/>
                    <a:pt x="850" y="625"/>
                  </a:cubicBezTo>
                  <a:cubicBezTo>
                    <a:pt x="920" y="625"/>
                    <a:pt x="990" y="620"/>
                    <a:pt x="1059" y="618"/>
                  </a:cubicBezTo>
                  <a:cubicBezTo>
                    <a:pt x="1432" y="607"/>
                    <a:pt x="1806" y="604"/>
                    <a:pt x="2180" y="604"/>
                  </a:cubicBezTo>
                  <a:cubicBezTo>
                    <a:pt x="2865" y="604"/>
                    <a:pt x="3550" y="615"/>
                    <a:pt x="4235" y="615"/>
                  </a:cubicBezTo>
                  <a:cubicBezTo>
                    <a:pt x="5167" y="615"/>
                    <a:pt x="6099" y="595"/>
                    <a:pt x="7030" y="497"/>
                  </a:cubicBezTo>
                  <a:cubicBezTo>
                    <a:pt x="7311" y="468"/>
                    <a:pt x="7617" y="522"/>
                    <a:pt x="7862" y="318"/>
                  </a:cubicBezTo>
                  <a:cubicBezTo>
                    <a:pt x="7902" y="242"/>
                    <a:pt x="7873" y="177"/>
                    <a:pt x="7825" y="116"/>
                  </a:cubicBezTo>
                  <a:cubicBezTo>
                    <a:pt x="7762" y="21"/>
                    <a:pt x="7679" y="1"/>
                    <a:pt x="7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5"/>
            <p:cNvSpPr/>
            <p:nvPr/>
          </p:nvSpPr>
          <p:spPr>
            <a:xfrm>
              <a:off x="6809902" y="1292504"/>
              <a:ext cx="28358" cy="277446"/>
            </a:xfrm>
            <a:custGeom>
              <a:avLst/>
              <a:gdLst/>
              <a:ahLst/>
              <a:cxnLst/>
              <a:rect l="l" t="t" r="r" b="b"/>
              <a:pathLst>
                <a:path w="814" h="7964" extrusionOk="0">
                  <a:moveTo>
                    <a:pt x="471" y="1"/>
                  </a:moveTo>
                  <a:cubicBezTo>
                    <a:pt x="400" y="641"/>
                    <a:pt x="332" y="1272"/>
                    <a:pt x="263" y="1902"/>
                  </a:cubicBezTo>
                  <a:cubicBezTo>
                    <a:pt x="263" y="1902"/>
                    <a:pt x="263" y="1902"/>
                    <a:pt x="263" y="1903"/>
                  </a:cubicBezTo>
                  <a:cubicBezTo>
                    <a:pt x="136" y="2232"/>
                    <a:pt x="145" y="2576"/>
                    <a:pt x="148" y="2918"/>
                  </a:cubicBezTo>
                  <a:cubicBezTo>
                    <a:pt x="55" y="3057"/>
                    <a:pt x="82" y="3215"/>
                    <a:pt x="74" y="3364"/>
                  </a:cubicBezTo>
                  <a:cubicBezTo>
                    <a:pt x="1" y="4710"/>
                    <a:pt x="87" y="6051"/>
                    <a:pt x="160" y="7393"/>
                  </a:cubicBezTo>
                  <a:cubicBezTo>
                    <a:pt x="167" y="7525"/>
                    <a:pt x="152" y="7670"/>
                    <a:pt x="266" y="7776"/>
                  </a:cubicBezTo>
                  <a:cubicBezTo>
                    <a:pt x="263" y="7837"/>
                    <a:pt x="294" y="7869"/>
                    <a:pt x="355" y="7876"/>
                  </a:cubicBezTo>
                  <a:cubicBezTo>
                    <a:pt x="421" y="7935"/>
                    <a:pt x="474" y="7964"/>
                    <a:pt x="513" y="7964"/>
                  </a:cubicBezTo>
                  <a:cubicBezTo>
                    <a:pt x="572" y="7964"/>
                    <a:pt x="602" y="7899"/>
                    <a:pt x="604" y="7774"/>
                  </a:cubicBezTo>
                  <a:cubicBezTo>
                    <a:pt x="672" y="7685"/>
                    <a:pt x="656" y="7581"/>
                    <a:pt x="658" y="7481"/>
                  </a:cubicBezTo>
                  <a:cubicBezTo>
                    <a:pt x="709" y="5338"/>
                    <a:pt x="761" y="3196"/>
                    <a:pt x="808" y="1054"/>
                  </a:cubicBezTo>
                  <a:cubicBezTo>
                    <a:pt x="813" y="816"/>
                    <a:pt x="804" y="578"/>
                    <a:pt x="711" y="353"/>
                  </a:cubicBezTo>
                  <a:cubicBezTo>
                    <a:pt x="711" y="353"/>
                    <a:pt x="711" y="353"/>
                    <a:pt x="711" y="352"/>
                  </a:cubicBezTo>
                  <a:cubicBezTo>
                    <a:pt x="694" y="208"/>
                    <a:pt x="716" y="42"/>
                    <a:pt x="4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p:nvPr/>
          </p:nvSpPr>
          <p:spPr>
            <a:xfrm>
              <a:off x="6869997" y="1271113"/>
              <a:ext cx="78175" cy="191676"/>
            </a:xfrm>
            <a:custGeom>
              <a:avLst/>
              <a:gdLst/>
              <a:ahLst/>
              <a:cxnLst/>
              <a:rect l="l" t="t" r="r" b="b"/>
              <a:pathLst>
                <a:path w="2244" h="5502" extrusionOk="0">
                  <a:moveTo>
                    <a:pt x="173" y="1"/>
                  </a:moveTo>
                  <a:cubicBezTo>
                    <a:pt x="165" y="1"/>
                    <a:pt x="157" y="1"/>
                    <a:pt x="149" y="2"/>
                  </a:cubicBezTo>
                  <a:cubicBezTo>
                    <a:pt x="0" y="18"/>
                    <a:pt x="23" y="180"/>
                    <a:pt x="62" y="291"/>
                  </a:cubicBezTo>
                  <a:cubicBezTo>
                    <a:pt x="122" y="462"/>
                    <a:pt x="84" y="662"/>
                    <a:pt x="224" y="808"/>
                  </a:cubicBezTo>
                  <a:cubicBezTo>
                    <a:pt x="368" y="1215"/>
                    <a:pt x="510" y="1623"/>
                    <a:pt x="653" y="2031"/>
                  </a:cubicBezTo>
                  <a:cubicBezTo>
                    <a:pt x="639" y="2149"/>
                    <a:pt x="648" y="2260"/>
                    <a:pt x="744" y="2347"/>
                  </a:cubicBezTo>
                  <a:cubicBezTo>
                    <a:pt x="909" y="3307"/>
                    <a:pt x="1338" y="4168"/>
                    <a:pt x="1795" y="5019"/>
                  </a:cubicBezTo>
                  <a:cubicBezTo>
                    <a:pt x="1826" y="5130"/>
                    <a:pt x="1856" y="5240"/>
                    <a:pt x="1889" y="5351"/>
                  </a:cubicBezTo>
                  <a:cubicBezTo>
                    <a:pt x="1910" y="5421"/>
                    <a:pt x="1929" y="5502"/>
                    <a:pt x="2014" y="5502"/>
                  </a:cubicBezTo>
                  <a:cubicBezTo>
                    <a:pt x="2024" y="5502"/>
                    <a:pt x="2035" y="5501"/>
                    <a:pt x="2047" y="5498"/>
                  </a:cubicBezTo>
                  <a:cubicBezTo>
                    <a:pt x="2135" y="5480"/>
                    <a:pt x="2192" y="5402"/>
                    <a:pt x="2207" y="5324"/>
                  </a:cubicBezTo>
                  <a:cubicBezTo>
                    <a:pt x="2244" y="5140"/>
                    <a:pt x="2195" y="4964"/>
                    <a:pt x="2123" y="4794"/>
                  </a:cubicBezTo>
                  <a:cubicBezTo>
                    <a:pt x="1959" y="3604"/>
                    <a:pt x="1423" y="2547"/>
                    <a:pt x="875" y="1494"/>
                  </a:cubicBezTo>
                  <a:cubicBezTo>
                    <a:pt x="764" y="1114"/>
                    <a:pt x="621" y="748"/>
                    <a:pt x="426" y="400"/>
                  </a:cubicBezTo>
                  <a:cubicBezTo>
                    <a:pt x="433" y="337"/>
                    <a:pt x="408" y="297"/>
                    <a:pt x="341" y="285"/>
                  </a:cubicBezTo>
                  <a:lnTo>
                    <a:pt x="341" y="284"/>
                  </a:lnTo>
                  <a:cubicBezTo>
                    <a:pt x="345" y="151"/>
                    <a:pt x="317" y="1"/>
                    <a:pt x="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p:nvPr/>
          </p:nvSpPr>
          <p:spPr>
            <a:xfrm>
              <a:off x="6908527" y="996524"/>
              <a:ext cx="101168" cy="84551"/>
            </a:xfrm>
            <a:custGeom>
              <a:avLst/>
              <a:gdLst/>
              <a:ahLst/>
              <a:cxnLst/>
              <a:rect l="l" t="t" r="r" b="b"/>
              <a:pathLst>
                <a:path w="2904" h="2427" extrusionOk="0">
                  <a:moveTo>
                    <a:pt x="2639" y="0"/>
                  </a:moveTo>
                  <a:cubicBezTo>
                    <a:pt x="2620" y="0"/>
                    <a:pt x="2600" y="5"/>
                    <a:pt x="2580" y="14"/>
                  </a:cubicBezTo>
                  <a:cubicBezTo>
                    <a:pt x="2473" y="64"/>
                    <a:pt x="2373" y="139"/>
                    <a:pt x="2283" y="216"/>
                  </a:cubicBezTo>
                  <a:cubicBezTo>
                    <a:pt x="1914" y="530"/>
                    <a:pt x="1533" y="831"/>
                    <a:pt x="1190" y="1170"/>
                  </a:cubicBezTo>
                  <a:cubicBezTo>
                    <a:pt x="804" y="1552"/>
                    <a:pt x="365" y="1893"/>
                    <a:pt x="1" y="2424"/>
                  </a:cubicBezTo>
                  <a:cubicBezTo>
                    <a:pt x="30" y="2425"/>
                    <a:pt x="58" y="2426"/>
                    <a:pt x="85" y="2426"/>
                  </a:cubicBezTo>
                  <a:cubicBezTo>
                    <a:pt x="405" y="2426"/>
                    <a:pt x="583" y="2301"/>
                    <a:pt x="751" y="2155"/>
                  </a:cubicBezTo>
                  <a:cubicBezTo>
                    <a:pt x="1263" y="1714"/>
                    <a:pt x="1776" y="1277"/>
                    <a:pt x="2278" y="829"/>
                  </a:cubicBezTo>
                  <a:cubicBezTo>
                    <a:pt x="2459" y="669"/>
                    <a:pt x="2616" y="485"/>
                    <a:pt x="2778" y="307"/>
                  </a:cubicBezTo>
                  <a:cubicBezTo>
                    <a:pt x="2832" y="247"/>
                    <a:pt x="2903" y="175"/>
                    <a:pt x="2814" y="91"/>
                  </a:cubicBezTo>
                  <a:cubicBezTo>
                    <a:pt x="2766" y="44"/>
                    <a:pt x="2704" y="0"/>
                    <a:pt x="2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5"/>
            <p:cNvSpPr/>
            <p:nvPr/>
          </p:nvSpPr>
          <p:spPr>
            <a:xfrm>
              <a:off x="6757158" y="1279649"/>
              <a:ext cx="57064" cy="203730"/>
            </a:xfrm>
            <a:custGeom>
              <a:avLst/>
              <a:gdLst/>
              <a:ahLst/>
              <a:cxnLst/>
              <a:rect l="l" t="t" r="r" b="b"/>
              <a:pathLst>
                <a:path w="1638" h="5848" extrusionOk="0">
                  <a:moveTo>
                    <a:pt x="446" y="3584"/>
                  </a:moveTo>
                  <a:lnTo>
                    <a:pt x="446" y="3584"/>
                  </a:lnTo>
                  <a:cubicBezTo>
                    <a:pt x="434" y="3596"/>
                    <a:pt x="421" y="3606"/>
                    <a:pt x="406" y="3615"/>
                  </a:cubicBezTo>
                  <a:lnTo>
                    <a:pt x="406" y="3614"/>
                  </a:lnTo>
                  <a:lnTo>
                    <a:pt x="446" y="3584"/>
                  </a:lnTo>
                  <a:close/>
                  <a:moveTo>
                    <a:pt x="834" y="3919"/>
                  </a:moveTo>
                  <a:cubicBezTo>
                    <a:pt x="833" y="3922"/>
                    <a:pt x="833" y="3924"/>
                    <a:pt x="833" y="3926"/>
                  </a:cubicBezTo>
                  <a:cubicBezTo>
                    <a:pt x="830" y="3925"/>
                    <a:pt x="828" y="3922"/>
                    <a:pt x="826" y="3920"/>
                  </a:cubicBezTo>
                  <a:cubicBezTo>
                    <a:pt x="828" y="3920"/>
                    <a:pt x="831" y="3919"/>
                    <a:pt x="834" y="3919"/>
                  </a:cubicBezTo>
                  <a:close/>
                  <a:moveTo>
                    <a:pt x="631" y="4531"/>
                  </a:moveTo>
                  <a:cubicBezTo>
                    <a:pt x="634" y="4534"/>
                    <a:pt x="636" y="4536"/>
                    <a:pt x="639" y="4538"/>
                  </a:cubicBezTo>
                  <a:cubicBezTo>
                    <a:pt x="636" y="4541"/>
                    <a:pt x="634" y="4545"/>
                    <a:pt x="631" y="4549"/>
                  </a:cubicBezTo>
                  <a:cubicBezTo>
                    <a:pt x="632" y="4553"/>
                    <a:pt x="631" y="4557"/>
                    <a:pt x="632" y="4561"/>
                  </a:cubicBezTo>
                  <a:cubicBezTo>
                    <a:pt x="629" y="4558"/>
                    <a:pt x="626" y="4554"/>
                    <a:pt x="624" y="4551"/>
                  </a:cubicBezTo>
                  <a:cubicBezTo>
                    <a:pt x="626" y="4550"/>
                    <a:pt x="629" y="4550"/>
                    <a:pt x="631" y="4549"/>
                  </a:cubicBezTo>
                  <a:lnTo>
                    <a:pt x="631" y="4531"/>
                  </a:lnTo>
                  <a:close/>
                  <a:moveTo>
                    <a:pt x="1374" y="1"/>
                  </a:moveTo>
                  <a:cubicBezTo>
                    <a:pt x="1063" y="701"/>
                    <a:pt x="952" y="1392"/>
                    <a:pt x="836" y="2082"/>
                  </a:cubicBezTo>
                  <a:cubicBezTo>
                    <a:pt x="718" y="2345"/>
                    <a:pt x="622" y="2613"/>
                    <a:pt x="618" y="2904"/>
                  </a:cubicBezTo>
                  <a:cubicBezTo>
                    <a:pt x="487" y="3125"/>
                    <a:pt x="405" y="3361"/>
                    <a:pt x="400" y="3618"/>
                  </a:cubicBezTo>
                  <a:cubicBezTo>
                    <a:pt x="402" y="3618"/>
                    <a:pt x="402" y="3616"/>
                    <a:pt x="404" y="3616"/>
                  </a:cubicBezTo>
                  <a:lnTo>
                    <a:pt x="404" y="3616"/>
                  </a:lnTo>
                  <a:cubicBezTo>
                    <a:pt x="210" y="4114"/>
                    <a:pt x="102" y="4631"/>
                    <a:pt x="95" y="5165"/>
                  </a:cubicBezTo>
                  <a:cubicBezTo>
                    <a:pt x="8" y="5317"/>
                    <a:pt x="0" y="5483"/>
                    <a:pt x="30" y="5646"/>
                  </a:cubicBezTo>
                  <a:cubicBezTo>
                    <a:pt x="53" y="5766"/>
                    <a:pt x="150" y="5848"/>
                    <a:pt x="282" y="5848"/>
                  </a:cubicBezTo>
                  <a:cubicBezTo>
                    <a:pt x="283" y="5848"/>
                    <a:pt x="283" y="5848"/>
                    <a:pt x="284" y="5848"/>
                  </a:cubicBezTo>
                  <a:cubicBezTo>
                    <a:pt x="384" y="5848"/>
                    <a:pt x="420" y="5771"/>
                    <a:pt x="423" y="5680"/>
                  </a:cubicBezTo>
                  <a:cubicBezTo>
                    <a:pt x="927" y="4679"/>
                    <a:pt x="1037" y="3591"/>
                    <a:pt x="1175" y="2508"/>
                  </a:cubicBezTo>
                  <a:cubicBezTo>
                    <a:pt x="1371" y="1894"/>
                    <a:pt x="1435" y="1252"/>
                    <a:pt x="1587" y="629"/>
                  </a:cubicBezTo>
                  <a:cubicBezTo>
                    <a:pt x="1638" y="422"/>
                    <a:pt x="1575" y="234"/>
                    <a:pt x="1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a:off x="6607427" y="1063412"/>
              <a:ext cx="116009" cy="46160"/>
            </a:xfrm>
            <a:custGeom>
              <a:avLst/>
              <a:gdLst/>
              <a:ahLst/>
              <a:cxnLst/>
              <a:rect l="l" t="t" r="r" b="b"/>
              <a:pathLst>
                <a:path w="3330" h="1325" extrusionOk="0">
                  <a:moveTo>
                    <a:pt x="199" y="1"/>
                  </a:moveTo>
                  <a:cubicBezTo>
                    <a:pt x="126" y="1"/>
                    <a:pt x="73" y="50"/>
                    <a:pt x="41" y="123"/>
                  </a:cubicBezTo>
                  <a:cubicBezTo>
                    <a:pt x="1" y="216"/>
                    <a:pt x="40" y="293"/>
                    <a:pt x="117" y="342"/>
                  </a:cubicBezTo>
                  <a:cubicBezTo>
                    <a:pt x="188" y="389"/>
                    <a:pt x="269" y="424"/>
                    <a:pt x="351" y="452"/>
                  </a:cubicBezTo>
                  <a:cubicBezTo>
                    <a:pt x="1141" y="725"/>
                    <a:pt x="1934" y="991"/>
                    <a:pt x="2723" y="1271"/>
                  </a:cubicBezTo>
                  <a:cubicBezTo>
                    <a:pt x="2832" y="1309"/>
                    <a:pt x="2938" y="1325"/>
                    <a:pt x="3054" y="1325"/>
                  </a:cubicBezTo>
                  <a:cubicBezTo>
                    <a:pt x="3140" y="1325"/>
                    <a:pt x="3230" y="1316"/>
                    <a:pt x="3330" y="1302"/>
                  </a:cubicBezTo>
                  <a:cubicBezTo>
                    <a:pt x="3183" y="1070"/>
                    <a:pt x="3013" y="968"/>
                    <a:pt x="2811" y="896"/>
                  </a:cubicBezTo>
                  <a:cubicBezTo>
                    <a:pt x="2140" y="653"/>
                    <a:pt x="1472" y="401"/>
                    <a:pt x="800" y="160"/>
                  </a:cubicBezTo>
                  <a:cubicBezTo>
                    <a:pt x="620" y="95"/>
                    <a:pt x="432" y="51"/>
                    <a:pt x="246" y="7"/>
                  </a:cubicBezTo>
                  <a:cubicBezTo>
                    <a:pt x="229" y="3"/>
                    <a:pt x="214" y="1"/>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5"/>
            <p:cNvSpPr/>
            <p:nvPr/>
          </p:nvSpPr>
          <p:spPr>
            <a:xfrm>
              <a:off x="6899504" y="792620"/>
              <a:ext cx="150637" cy="234631"/>
            </a:xfrm>
            <a:custGeom>
              <a:avLst/>
              <a:gdLst/>
              <a:ahLst/>
              <a:cxnLst/>
              <a:rect l="l" t="t" r="r" b="b"/>
              <a:pathLst>
                <a:path w="4324" h="6735" extrusionOk="0">
                  <a:moveTo>
                    <a:pt x="3893" y="0"/>
                  </a:moveTo>
                  <a:cubicBezTo>
                    <a:pt x="3861" y="0"/>
                    <a:pt x="3829" y="8"/>
                    <a:pt x="3796" y="25"/>
                  </a:cubicBezTo>
                  <a:cubicBezTo>
                    <a:pt x="3591" y="64"/>
                    <a:pt x="3557" y="248"/>
                    <a:pt x="3476" y="389"/>
                  </a:cubicBezTo>
                  <a:cubicBezTo>
                    <a:pt x="2981" y="1263"/>
                    <a:pt x="2477" y="2132"/>
                    <a:pt x="2000" y="3014"/>
                  </a:cubicBezTo>
                  <a:cubicBezTo>
                    <a:pt x="1677" y="3611"/>
                    <a:pt x="1260" y="4159"/>
                    <a:pt x="1032" y="4804"/>
                  </a:cubicBezTo>
                  <a:cubicBezTo>
                    <a:pt x="673" y="5317"/>
                    <a:pt x="336" y="5844"/>
                    <a:pt x="103" y="6425"/>
                  </a:cubicBezTo>
                  <a:cubicBezTo>
                    <a:pt x="68" y="6512"/>
                    <a:pt x="1" y="6620"/>
                    <a:pt x="118" y="6698"/>
                  </a:cubicBezTo>
                  <a:cubicBezTo>
                    <a:pt x="158" y="6724"/>
                    <a:pt x="193" y="6734"/>
                    <a:pt x="225" y="6734"/>
                  </a:cubicBezTo>
                  <a:cubicBezTo>
                    <a:pt x="309" y="6734"/>
                    <a:pt x="369" y="6660"/>
                    <a:pt x="416" y="6589"/>
                  </a:cubicBezTo>
                  <a:cubicBezTo>
                    <a:pt x="674" y="6212"/>
                    <a:pt x="970" y="5857"/>
                    <a:pt x="1178" y="5448"/>
                  </a:cubicBezTo>
                  <a:cubicBezTo>
                    <a:pt x="1301" y="5376"/>
                    <a:pt x="1377" y="5275"/>
                    <a:pt x="1393" y="5135"/>
                  </a:cubicBezTo>
                  <a:cubicBezTo>
                    <a:pt x="1526" y="5074"/>
                    <a:pt x="1586" y="4964"/>
                    <a:pt x="1612" y="4831"/>
                  </a:cubicBezTo>
                  <a:cubicBezTo>
                    <a:pt x="1801" y="4721"/>
                    <a:pt x="1882" y="4526"/>
                    <a:pt x="1994" y="4358"/>
                  </a:cubicBezTo>
                  <a:cubicBezTo>
                    <a:pt x="2578" y="3493"/>
                    <a:pt x="3082" y="2581"/>
                    <a:pt x="3582" y="1670"/>
                  </a:cubicBezTo>
                  <a:cubicBezTo>
                    <a:pt x="3778" y="1311"/>
                    <a:pt x="3986" y="954"/>
                    <a:pt x="4109" y="564"/>
                  </a:cubicBezTo>
                  <a:cubicBezTo>
                    <a:pt x="4152" y="425"/>
                    <a:pt x="4324" y="263"/>
                    <a:pt x="4112" y="115"/>
                  </a:cubicBezTo>
                  <a:lnTo>
                    <a:pt x="4107" y="110"/>
                  </a:lnTo>
                  <a:cubicBezTo>
                    <a:pt x="4103" y="61"/>
                    <a:pt x="4083" y="33"/>
                    <a:pt x="4040" y="33"/>
                  </a:cubicBezTo>
                  <a:cubicBezTo>
                    <a:pt x="4031" y="33"/>
                    <a:pt x="4022" y="34"/>
                    <a:pt x="4011" y="36"/>
                  </a:cubicBezTo>
                  <a:cubicBezTo>
                    <a:pt x="3972" y="13"/>
                    <a:pt x="3933" y="0"/>
                    <a:pt x="3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p:nvPr/>
          </p:nvSpPr>
          <p:spPr>
            <a:xfrm>
              <a:off x="6742945" y="1250106"/>
              <a:ext cx="55217" cy="105732"/>
            </a:xfrm>
            <a:custGeom>
              <a:avLst/>
              <a:gdLst/>
              <a:ahLst/>
              <a:cxnLst/>
              <a:rect l="l" t="t" r="r" b="b"/>
              <a:pathLst>
                <a:path w="1585" h="3035" extrusionOk="0">
                  <a:moveTo>
                    <a:pt x="1275" y="1"/>
                  </a:moveTo>
                  <a:cubicBezTo>
                    <a:pt x="1122" y="1"/>
                    <a:pt x="1048" y="237"/>
                    <a:pt x="981" y="379"/>
                  </a:cubicBezTo>
                  <a:cubicBezTo>
                    <a:pt x="649" y="1091"/>
                    <a:pt x="344" y="1813"/>
                    <a:pt x="78" y="2550"/>
                  </a:cubicBezTo>
                  <a:cubicBezTo>
                    <a:pt x="49" y="2630"/>
                    <a:pt x="1" y="2711"/>
                    <a:pt x="1" y="2791"/>
                  </a:cubicBezTo>
                  <a:cubicBezTo>
                    <a:pt x="0" y="2928"/>
                    <a:pt x="107" y="2994"/>
                    <a:pt x="233" y="3035"/>
                  </a:cubicBezTo>
                  <a:cubicBezTo>
                    <a:pt x="431" y="3004"/>
                    <a:pt x="453" y="2831"/>
                    <a:pt x="497" y="2695"/>
                  </a:cubicBezTo>
                  <a:cubicBezTo>
                    <a:pt x="740" y="1949"/>
                    <a:pt x="1035" y="1223"/>
                    <a:pt x="1328" y="495"/>
                  </a:cubicBezTo>
                  <a:cubicBezTo>
                    <a:pt x="1389" y="344"/>
                    <a:pt x="1584" y="101"/>
                    <a:pt x="1334" y="12"/>
                  </a:cubicBezTo>
                  <a:cubicBezTo>
                    <a:pt x="1313" y="4"/>
                    <a:pt x="1294" y="1"/>
                    <a:pt x="1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5"/>
            <p:cNvSpPr/>
            <p:nvPr/>
          </p:nvSpPr>
          <p:spPr>
            <a:xfrm>
              <a:off x="6916714" y="896366"/>
              <a:ext cx="142172" cy="150115"/>
            </a:xfrm>
            <a:custGeom>
              <a:avLst/>
              <a:gdLst/>
              <a:ahLst/>
              <a:cxnLst/>
              <a:rect l="l" t="t" r="r" b="b"/>
              <a:pathLst>
                <a:path w="4081" h="4309" extrusionOk="0">
                  <a:moveTo>
                    <a:pt x="3724" y="1"/>
                  </a:moveTo>
                  <a:cubicBezTo>
                    <a:pt x="3689" y="1"/>
                    <a:pt x="3654" y="2"/>
                    <a:pt x="3619" y="3"/>
                  </a:cubicBezTo>
                  <a:cubicBezTo>
                    <a:pt x="3607" y="2"/>
                    <a:pt x="3595" y="1"/>
                    <a:pt x="3584" y="1"/>
                  </a:cubicBezTo>
                  <a:cubicBezTo>
                    <a:pt x="3398" y="1"/>
                    <a:pt x="3299" y="147"/>
                    <a:pt x="3203" y="265"/>
                  </a:cubicBezTo>
                  <a:cubicBezTo>
                    <a:pt x="2593" y="1021"/>
                    <a:pt x="1992" y="1784"/>
                    <a:pt x="1389" y="2545"/>
                  </a:cubicBezTo>
                  <a:cubicBezTo>
                    <a:pt x="904" y="3085"/>
                    <a:pt x="352" y="3578"/>
                    <a:pt x="0" y="4308"/>
                  </a:cubicBezTo>
                  <a:cubicBezTo>
                    <a:pt x="496" y="4171"/>
                    <a:pt x="1242" y="3479"/>
                    <a:pt x="2052" y="2473"/>
                  </a:cubicBezTo>
                  <a:cubicBezTo>
                    <a:pt x="2282" y="2308"/>
                    <a:pt x="2470" y="2111"/>
                    <a:pt x="2589" y="1856"/>
                  </a:cubicBezTo>
                  <a:cubicBezTo>
                    <a:pt x="3102" y="1431"/>
                    <a:pt x="3524" y="926"/>
                    <a:pt x="3911" y="394"/>
                  </a:cubicBezTo>
                  <a:cubicBezTo>
                    <a:pt x="4081" y="160"/>
                    <a:pt x="4064" y="149"/>
                    <a:pt x="3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a:off x="6944409" y="1105322"/>
              <a:ext cx="112560" cy="30587"/>
            </a:xfrm>
            <a:custGeom>
              <a:avLst/>
              <a:gdLst/>
              <a:ahLst/>
              <a:cxnLst/>
              <a:rect l="l" t="t" r="r" b="b"/>
              <a:pathLst>
                <a:path w="3231" h="878" extrusionOk="0">
                  <a:moveTo>
                    <a:pt x="2956" y="1"/>
                  </a:moveTo>
                  <a:cubicBezTo>
                    <a:pt x="2862" y="1"/>
                    <a:pt x="2754" y="38"/>
                    <a:pt x="2667" y="54"/>
                  </a:cubicBezTo>
                  <a:cubicBezTo>
                    <a:pt x="1914" y="195"/>
                    <a:pt x="1164" y="348"/>
                    <a:pt x="413" y="501"/>
                  </a:cubicBezTo>
                  <a:cubicBezTo>
                    <a:pt x="295" y="525"/>
                    <a:pt x="180" y="565"/>
                    <a:pt x="70" y="613"/>
                  </a:cubicBezTo>
                  <a:cubicBezTo>
                    <a:pt x="34" y="629"/>
                    <a:pt x="0" y="696"/>
                    <a:pt x="4" y="736"/>
                  </a:cubicBezTo>
                  <a:cubicBezTo>
                    <a:pt x="8" y="774"/>
                    <a:pt x="57" y="827"/>
                    <a:pt x="97" y="839"/>
                  </a:cubicBezTo>
                  <a:cubicBezTo>
                    <a:pt x="179" y="862"/>
                    <a:pt x="268" y="862"/>
                    <a:pt x="403" y="877"/>
                  </a:cubicBezTo>
                  <a:cubicBezTo>
                    <a:pt x="1166" y="749"/>
                    <a:pt x="1984" y="669"/>
                    <a:pt x="2777" y="457"/>
                  </a:cubicBezTo>
                  <a:cubicBezTo>
                    <a:pt x="2933" y="416"/>
                    <a:pt x="3231" y="438"/>
                    <a:pt x="3161" y="165"/>
                  </a:cubicBezTo>
                  <a:cubicBezTo>
                    <a:pt x="3128" y="37"/>
                    <a:pt x="3049" y="1"/>
                    <a:pt x="2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a:off x="6935630" y="1182487"/>
              <a:ext cx="108937" cy="47727"/>
            </a:xfrm>
            <a:custGeom>
              <a:avLst/>
              <a:gdLst/>
              <a:ahLst/>
              <a:cxnLst/>
              <a:rect l="l" t="t" r="r" b="b"/>
              <a:pathLst>
                <a:path w="3127" h="1370" extrusionOk="0">
                  <a:moveTo>
                    <a:pt x="150" y="1"/>
                  </a:moveTo>
                  <a:cubicBezTo>
                    <a:pt x="97" y="1"/>
                    <a:pt x="52" y="30"/>
                    <a:pt x="32" y="88"/>
                  </a:cubicBezTo>
                  <a:cubicBezTo>
                    <a:pt x="0" y="178"/>
                    <a:pt x="23" y="248"/>
                    <a:pt x="129" y="275"/>
                  </a:cubicBezTo>
                  <a:lnTo>
                    <a:pt x="137" y="280"/>
                  </a:lnTo>
                  <a:cubicBezTo>
                    <a:pt x="157" y="372"/>
                    <a:pt x="221" y="400"/>
                    <a:pt x="305" y="400"/>
                  </a:cubicBezTo>
                  <a:cubicBezTo>
                    <a:pt x="310" y="400"/>
                    <a:pt x="315" y="400"/>
                    <a:pt x="319" y="400"/>
                  </a:cubicBezTo>
                  <a:cubicBezTo>
                    <a:pt x="806" y="710"/>
                    <a:pt x="1353" y="886"/>
                    <a:pt x="1896" y="1070"/>
                  </a:cubicBezTo>
                  <a:cubicBezTo>
                    <a:pt x="2192" y="1171"/>
                    <a:pt x="2494" y="1259"/>
                    <a:pt x="2793" y="1351"/>
                  </a:cubicBezTo>
                  <a:cubicBezTo>
                    <a:pt x="2832" y="1363"/>
                    <a:pt x="2868" y="1369"/>
                    <a:pt x="2902" y="1369"/>
                  </a:cubicBezTo>
                  <a:cubicBezTo>
                    <a:pt x="2986" y="1369"/>
                    <a:pt x="3051" y="1328"/>
                    <a:pt x="3084" y="1224"/>
                  </a:cubicBezTo>
                  <a:cubicBezTo>
                    <a:pt x="3127" y="1091"/>
                    <a:pt x="3080" y="990"/>
                    <a:pt x="2947" y="935"/>
                  </a:cubicBezTo>
                  <a:cubicBezTo>
                    <a:pt x="2899" y="915"/>
                    <a:pt x="2848" y="904"/>
                    <a:pt x="2798" y="888"/>
                  </a:cubicBezTo>
                  <a:cubicBezTo>
                    <a:pt x="2054" y="647"/>
                    <a:pt x="1309" y="406"/>
                    <a:pt x="565" y="165"/>
                  </a:cubicBezTo>
                  <a:cubicBezTo>
                    <a:pt x="466" y="59"/>
                    <a:pt x="324" y="46"/>
                    <a:pt x="195" y="7"/>
                  </a:cubicBezTo>
                  <a:cubicBezTo>
                    <a:pt x="180" y="3"/>
                    <a:pt x="16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a:off x="6602898" y="1160400"/>
              <a:ext cx="113535" cy="29020"/>
            </a:xfrm>
            <a:custGeom>
              <a:avLst/>
              <a:gdLst/>
              <a:ahLst/>
              <a:cxnLst/>
              <a:rect l="l" t="t" r="r" b="b"/>
              <a:pathLst>
                <a:path w="3259" h="833" extrusionOk="0">
                  <a:moveTo>
                    <a:pt x="2965" y="0"/>
                  </a:moveTo>
                  <a:cubicBezTo>
                    <a:pt x="2880" y="0"/>
                    <a:pt x="2794" y="19"/>
                    <a:pt x="2710" y="33"/>
                  </a:cubicBezTo>
                  <a:cubicBezTo>
                    <a:pt x="2091" y="141"/>
                    <a:pt x="1472" y="254"/>
                    <a:pt x="853" y="366"/>
                  </a:cubicBezTo>
                  <a:cubicBezTo>
                    <a:pt x="630" y="406"/>
                    <a:pt x="406" y="443"/>
                    <a:pt x="184" y="486"/>
                  </a:cubicBezTo>
                  <a:cubicBezTo>
                    <a:pt x="97" y="501"/>
                    <a:pt x="1" y="525"/>
                    <a:pt x="4" y="633"/>
                  </a:cubicBezTo>
                  <a:cubicBezTo>
                    <a:pt x="8" y="755"/>
                    <a:pt x="109" y="808"/>
                    <a:pt x="213" y="822"/>
                  </a:cubicBezTo>
                  <a:cubicBezTo>
                    <a:pt x="266" y="829"/>
                    <a:pt x="320" y="832"/>
                    <a:pt x="374" y="832"/>
                  </a:cubicBezTo>
                  <a:cubicBezTo>
                    <a:pt x="547" y="832"/>
                    <a:pt x="719" y="800"/>
                    <a:pt x="890" y="770"/>
                  </a:cubicBezTo>
                  <a:cubicBezTo>
                    <a:pt x="1440" y="673"/>
                    <a:pt x="1988" y="566"/>
                    <a:pt x="2542" y="490"/>
                  </a:cubicBezTo>
                  <a:cubicBezTo>
                    <a:pt x="2833" y="449"/>
                    <a:pt x="3056" y="325"/>
                    <a:pt x="3258" y="120"/>
                  </a:cubicBezTo>
                  <a:cubicBezTo>
                    <a:pt x="3166" y="27"/>
                    <a:pt x="3067" y="0"/>
                    <a:pt x="2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a:off x="6843729" y="1256830"/>
              <a:ext cx="30936" cy="110923"/>
            </a:xfrm>
            <a:custGeom>
              <a:avLst/>
              <a:gdLst/>
              <a:ahLst/>
              <a:cxnLst/>
              <a:rect l="l" t="t" r="r" b="b"/>
              <a:pathLst>
                <a:path w="888" h="3184" extrusionOk="0">
                  <a:moveTo>
                    <a:pt x="0" y="0"/>
                  </a:moveTo>
                  <a:lnTo>
                    <a:pt x="0" y="0"/>
                  </a:lnTo>
                  <a:cubicBezTo>
                    <a:pt x="120" y="996"/>
                    <a:pt x="218" y="1936"/>
                    <a:pt x="419" y="2862"/>
                  </a:cubicBezTo>
                  <a:cubicBezTo>
                    <a:pt x="430" y="2912"/>
                    <a:pt x="443" y="2965"/>
                    <a:pt x="470" y="3006"/>
                  </a:cubicBezTo>
                  <a:cubicBezTo>
                    <a:pt x="525" y="3093"/>
                    <a:pt x="591" y="3183"/>
                    <a:pt x="696" y="3183"/>
                  </a:cubicBezTo>
                  <a:cubicBezTo>
                    <a:pt x="715" y="3183"/>
                    <a:pt x="735" y="3180"/>
                    <a:pt x="756" y="3174"/>
                  </a:cubicBezTo>
                  <a:cubicBezTo>
                    <a:pt x="887" y="3135"/>
                    <a:pt x="866" y="3009"/>
                    <a:pt x="846" y="2914"/>
                  </a:cubicBezTo>
                  <a:cubicBezTo>
                    <a:pt x="668" y="2084"/>
                    <a:pt x="602" y="1233"/>
                    <a:pt x="375" y="412"/>
                  </a:cubicBezTo>
                  <a:cubicBezTo>
                    <a:pt x="330" y="248"/>
                    <a:pt x="278" y="86"/>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a:off x="6785760" y="932562"/>
              <a:ext cx="30936" cy="102805"/>
            </a:xfrm>
            <a:custGeom>
              <a:avLst/>
              <a:gdLst/>
              <a:ahLst/>
              <a:cxnLst/>
              <a:rect l="l" t="t" r="r" b="b"/>
              <a:pathLst>
                <a:path w="888" h="2951" extrusionOk="0">
                  <a:moveTo>
                    <a:pt x="244" y="1"/>
                  </a:moveTo>
                  <a:cubicBezTo>
                    <a:pt x="228" y="1"/>
                    <a:pt x="210" y="3"/>
                    <a:pt x="190" y="8"/>
                  </a:cubicBezTo>
                  <a:cubicBezTo>
                    <a:pt x="60" y="39"/>
                    <a:pt x="1" y="150"/>
                    <a:pt x="14" y="286"/>
                  </a:cubicBezTo>
                  <a:cubicBezTo>
                    <a:pt x="21" y="353"/>
                    <a:pt x="27" y="421"/>
                    <a:pt x="41" y="488"/>
                  </a:cubicBezTo>
                  <a:cubicBezTo>
                    <a:pt x="190" y="1170"/>
                    <a:pt x="336" y="1855"/>
                    <a:pt x="496" y="2535"/>
                  </a:cubicBezTo>
                  <a:cubicBezTo>
                    <a:pt x="531" y="2689"/>
                    <a:pt x="542" y="2877"/>
                    <a:pt x="750" y="2950"/>
                  </a:cubicBezTo>
                  <a:cubicBezTo>
                    <a:pt x="861" y="2888"/>
                    <a:pt x="857" y="2783"/>
                    <a:pt x="864" y="2685"/>
                  </a:cubicBezTo>
                  <a:cubicBezTo>
                    <a:pt x="888" y="2373"/>
                    <a:pt x="779" y="2079"/>
                    <a:pt x="743" y="1774"/>
                  </a:cubicBezTo>
                  <a:cubicBezTo>
                    <a:pt x="680" y="1249"/>
                    <a:pt x="547" y="737"/>
                    <a:pt x="420" y="224"/>
                  </a:cubicBezTo>
                  <a:cubicBezTo>
                    <a:pt x="396" y="123"/>
                    <a:pt x="365"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5"/>
            <p:cNvSpPr/>
            <p:nvPr/>
          </p:nvSpPr>
          <p:spPr>
            <a:xfrm>
              <a:off x="6851603" y="824113"/>
              <a:ext cx="47065" cy="194811"/>
            </a:xfrm>
            <a:custGeom>
              <a:avLst/>
              <a:gdLst/>
              <a:ahLst/>
              <a:cxnLst/>
              <a:rect l="l" t="t" r="r" b="b"/>
              <a:pathLst>
                <a:path w="1351" h="5592" extrusionOk="0">
                  <a:moveTo>
                    <a:pt x="1002" y="1"/>
                  </a:moveTo>
                  <a:cubicBezTo>
                    <a:pt x="955" y="1"/>
                    <a:pt x="910" y="18"/>
                    <a:pt x="868" y="49"/>
                  </a:cubicBezTo>
                  <a:cubicBezTo>
                    <a:pt x="861" y="48"/>
                    <a:pt x="855" y="48"/>
                    <a:pt x="849" y="48"/>
                  </a:cubicBezTo>
                  <a:cubicBezTo>
                    <a:pt x="800" y="48"/>
                    <a:pt x="779" y="75"/>
                    <a:pt x="783" y="129"/>
                  </a:cubicBezTo>
                  <a:cubicBezTo>
                    <a:pt x="749" y="144"/>
                    <a:pt x="738" y="170"/>
                    <a:pt x="748" y="205"/>
                  </a:cubicBezTo>
                  <a:cubicBezTo>
                    <a:pt x="654" y="275"/>
                    <a:pt x="649" y="381"/>
                    <a:pt x="634" y="480"/>
                  </a:cubicBezTo>
                  <a:cubicBezTo>
                    <a:pt x="476" y="1622"/>
                    <a:pt x="316" y="2764"/>
                    <a:pt x="229" y="3913"/>
                  </a:cubicBezTo>
                  <a:lnTo>
                    <a:pt x="217" y="4009"/>
                  </a:lnTo>
                  <a:cubicBezTo>
                    <a:pt x="117" y="4242"/>
                    <a:pt x="135" y="4487"/>
                    <a:pt x="136" y="4729"/>
                  </a:cubicBezTo>
                  <a:cubicBezTo>
                    <a:pt x="103" y="4984"/>
                    <a:pt x="0" y="5237"/>
                    <a:pt x="118" y="5591"/>
                  </a:cubicBezTo>
                  <a:cubicBezTo>
                    <a:pt x="548" y="5093"/>
                    <a:pt x="557" y="4548"/>
                    <a:pt x="662" y="4037"/>
                  </a:cubicBezTo>
                  <a:cubicBezTo>
                    <a:pt x="683" y="4000"/>
                    <a:pt x="693" y="3963"/>
                    <a:pt x="698" y="3925"/>
                  </a:cubicBezTo>
                  <a:cubicBezTo>
                    <a:pt x="930" y="3233"/>
                    <a:pt x="985" y="2511"/>
                    <a:pt x="1085" y="1795"/>
                  </a:cubicBezTo>
                  <a:cubicBezTo>
                    <a:pt x="1198" y="1594"/>
                    <a:pt x="1205" y="1376"/>
                    <a:pt x="1194" y="1155"/>
                  </a:cubicBezTo>
                  <a:lnTo>
                    <a:pt x="1194" y="1155"/>
                  </a:lnTo>
                  <a:cubicBezTo>
                    <a:pt x="1193" y="1156"/>
                    <a:pt x="1192" y="1157"/>
                    <a:pt x="1191" y="1158"/>
                  </a:cubicBezTo>
                  <a:cubicBezTo>
                    <a:pt x="1283" y="786"/>
                    <a:pt x="1351" y="415"/>
                    <a:pt x="1176" y="45"/>
                  </a:cubicBezTo>
                  <a:cubicBezTo>
                    <a:pt x="1143" y="36"/>
                    <a:pt x="1110" y="25"/>
                    <a:pt x="1077" y="15"/>
                  </a:cubicBezTo>
                  <a:cubicBezTo>
                    <a:pt x="1051" y="5"/>
                    <a:pt x="1027" y="1"/>
                    <a:pt x="10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5"/>
            <p:cNvSpPr/>
            <p:nvPr/>
          </p:nvSpPr>
          <p:spPr>
            <a:xfrm>
              <a:off x="6652123" y="1216209"/>
              <a:ext cx="87407" cy="66017"/>
            </a:xfrm>
            <a:custGeom>
              <a:avLst/>
              <a:gdLst/>
              <a:ahLst/>
              <a:cxnLst/>
              <a:rect l="l" t="t" r="r" b="b"/>
              <a:pathLst>
                <a:path w="2509" h="1895" extrusionOk="0">
                  <a:moveTo>
                    <a:pt x="2344" y="0"/>
                  </a:moveTo>
                  <a:cubicBezTo>
                    <a:pt x="2270" y="0"/>
                    <a:pt x="2193" y="41"/>
                    <a:pt x="2123" y="93"/>
                  </a:cubicBezTo>
                  <a:cubicBezTo>
                    <a:pt x="1482" y="560"/>
                    <a:pt x="845" y="1034"/>
                    <a:pt x="209" y="1509"/>
                  </a:cubicBezTo>
                  <a:cubicBezTo>
                    <a:pt x="112" y="1581"/>
                    <a:pt x="0" y="1675"/>
                    <a:pt x="103" y="1803"/>
                  </a:cubicBezTo>
                  <a:cubicBezTo>
                    <a:pt x="154" y="1868"/>
                    <a:pt x="214" y="1894"/>
                    <a:pt x="276" y="1894"/>
                  </a:cubicBezTo>
                  <a:cubicBezTo>
                    <a:pt x="342" y="1894"/>
                    <a:pt x="410" y="1865"/>
                    <a:pt x="475" y="1819"/>
                  </a:cubicBezTo>
                  <a:cubicBezTo>
                    <a:pt x="1091" y="1372"/>
                    <a:pt x="1707" y="926"/>
                    <a:pt x="2319" y="476"/>
                  </a:cubicBezTo>
                  <a:cubicBezTo>
                    <a:pt x="2433" y="392"/>
                    <a:pt x="2503" y="273"/>
                    <a:pt x="2508" y="93"/>
                  </a:cubicBezTo>
                  <a:cubicBezTo>
                    <a:pt x="2458" y="26"/>
                    <a:pt x="2402" y="0"/>
                    <a:pt x="2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5"/>
            <p:cNvSpPr/>
            <p:nvPr/>
          </p:nvSpPr>
          <p:spPr>
            <a:xfrm>
              <a:off x="6398751" y="1131241"/>
              <a:ext cx="292809" cy="19614"/>
            </a:xfrm>
            <a:custGeom>
              <a:avLst/>
              <a:gdLst/>
              <a:ahLst/>
              <a:cxnLst/>
              <a:rect l="l" t="t" r="r" b="b"/>
              <a:pathLst>
                <a:path w="8405" h="563" extrusionOk="0">
                  <a:moveTo>
                    <a:pt x="1622" y="0"/>
                  </a:moveTo>
                  <a:cubicBezTo>
                    <a:pt x="1282" y="0"/>
                    <a:pt x="943" y="7"/>
                    <a:pt x="602" y="22"/>
                  </a:cubicBezTo>
                  <a:cubicBezTo>
                    <a:pt x="442" y="29"/>
                    <a:pt x="286" y="53"/>
                    <a:pt x="154" y="133"/>
                  </a:cubicBezTo>
                  <a:cubicBezTo>
                    <a:pt x="1" y="229"/>
                    <a:pt x="59" y="323"/>
                    <a:pt x="199" y="388"/>
                  </a:cubicBezTo>
                  <a:cubicBezTo>
                    <a:pt x="228" y="402"/>
                    <a:pt x="256" y="416"/>
                    <a:pt x="284" y="430"/>
                  </a:cubicBezTo>
                  <a:cubicBezTo>
                    <a:pt x="369" y="509"/>
                    <a:pt x="465" y="535"/>
                    <a:pt x="567" y="535"/>
                  </a:cubicBezTo>
                  <a:cubicBezTo>
                    <a:pt x="617" y="535"/>
                    <a:pt x="669" y="528"/>
                    <a:pt x="721" y="519"/>
                  </a:cubicBezTo>
                  <a:cubicBezTo>
                    <a:pt x="760" y="538"/>
                    <a:pt x="800" y="548"/>
                    <a:pt x="839" y="548"/>
                  </a:cubicBezTo>
                  <a:cubicBezTo>
                    <a:pt x="871" y="548"/>
                    <a:pt x="903" y="541"/>
                    <a:pt x="936" y="528"/>
                  </a:cubicBezTo>
                  <a:cubicBezTo>
                    <a:pt x="1035" y="539"/>
                    <a:pt x="1134" y="563"/>
                    <a:pt x="1233" y="563"/>
                  </a:cubicBezTo>
                  <a:cubicBezTo>
                    <a:pt x="1237" y="563"/>
                    <a:pt x="1241" y="563"/>
                    <a:pt x="1245" y="563"/>
                  </a:cubicBezTo>
                  <a:cubicBezTo>
                    <a:pt x="2755" y="527"/>
                    <a:pt x="4266" y="507"/>
                    <a:pt x="5777" y="507"/>
                  </a:cubicBezTo>
                  <a:cubicBezTo>
                    <a:pt x="6514" y="507"/>
                    <a:pt x="7251" y="512"/>
                    <a:pt x="7989" y="521"/>
                  </a:cubicBezTo>
                  <a:cubicBezTo>
                    <a:pt x="8025" y="522"/>
                    <a:pt x="8061" y="524"/>
                    <a:pt x="8098" y="524"/>
                  </a:cubicBezTo>
                  <a:cubicBezTo>
                    <a:pt x="8149" y="524"/>
                    <a:pt x="8200" y="521"/>
                    <a:pt x="8249" y="510"/>
                  </a:cubicBezTo>
                  <a:cubicBezTo>
                    <a:pt x="8388" y="480"/>
                    <a:pt x="8405" y="397"/>
                    <a:pt x="8314" y="294"/>
                  </a:cubicBezTo>
                  <a:cubicBezTo>
                    <a:pt x="8267" y="239"/>
                    <a:pt x="8208" y="213"/>
                    <a:pt x="8142" y="213"/>
                  </a:cubicBezTo>
                  <a:cubicBezTo>
                    <a:pt x="8122" y="213"/>
                    <a:pt x="8102" y="215"/>
                    <a:pt x="8081" y="220"/>
                  </a:cubicBezTo>
                  <a:cubicBezTo>
                    <a:pt x="7973" y="193"/>
                    <a:pt x="7864" y="178"/>
                    <a:pt x="7755" y="178"/>
                  </a:cubicBezTo>
                  <a:cubicBezTo>
                    <a:pt x="7673" y="178"/>
                    <a:pt x="7590" y="187"/>
                    <a:pt x="7508" y="206"/>
                  </a:cubicBezTo>
                  <a:cubicBezTo>
                    <a:pt x="7438" y="181"/>
                    <a:pt x="7367" y="169"/>
                    <a:pt x="7296" y="165"/>
                  </a:cubicBezTo>
                  <a:cubicBezTo>
                    <a:pt x="6985" y="114"/>
                    <a:pt x="6670" y="105"/>
                    <a:pt x="6355" y="105"/>
                  </a:cubicBezTo>
                  <a:cubicBezTo>
                    <a:pt x="6162" y="105"/>
                    <a:pt x="5968" y="108"/>
                    <a:pt x="5774" y="108"/>
                  </a:cubicBezTo>
                  <a:cubicBezTo>
                    <a:pt x="5701" y="108"/>
                    <a:pt x="5629" y="108"/>
                    <a:pt x="5556" y="106"/>
                  </a:cubicBezTo>
                  <a:cubicBezTo>
                    <a:pt x="5508" y="83"/>
                    <a:pt x="5459" y="68"/>
                    <a:pt x="5411" y="68"/>
                  </a:cubicBezTo>
                  <a:cubicBezTo>
                    <a:pt x="5371" y="68"/>
                    <a:pt x="5331" y="78"/>
                    <a:pt x="5291" y="100"/>
                  </a:cubicBezTo>
                  <a:cubicBezTo>
                    <a:pt x="5111" y="51"/>
                    <a:pt x="4931" y="28"/>
                    <a:pt x="4751" y="28"/>
                  </a:cubicBezTo>
                  <a:cubicBezTo>
                    <a:pt x="4562" y="28"/>
                    <a:pt x="4374" y="54"/>
                    <a:pt x="4185" y="101"/>
                  </a:cubicBezTo>
                  <a:lnTo>
                    <a:pt x="4185" y="97"/>
                  </a:lnTo>
                  <a:cubicBezTo>
                    <a:pt x="3331" y="42"/>
                    <a:pt x="2477" y="0"/>
                    <a:pt x="16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5"/>
            <p:cNvSpPr/>
            <p:nvPr/>
          </p:nvSpPr>
          <p:spPr>
            <a:xfrm>
              <a:off x="6705947" y="833519"/>
              <a:ext cx="81729" cy="185579"/>
            </a:xfrm>
            <a:custGeom>
              <a:avLst/>
              <a:gdLst/>
              <a:ahLst/>
              <a:cxnLst/>
              <a:rect l="l" t="t" r="r" b="b"/>
              <a:pathLst>
                <a:path w="2346" h="5327" extrusionOk="0">
                  <a:moveTo>
                    <a:pt x="361" y="1"/>
                  </a:moveTo>
                  <a:cubicBezTo>
                    <a:pt x="339" y="1"/>
                    <a:pt x="316" y="22"/>
                    <a:pt x="292" y="50"/>
                  </a:cubicBezTo>
                  <a:cubicBezTo>
                    <a:pt x="281" y="45"/>
                    <a:pt x="271" y="43"/>
                    <a:pt x="261" y="43"/>
                  </a:cubicBezTo>
                  <a:cubicBezTo>
                    <a:pt x="238" y="43"/>
                    <a:pt x="220" y="56"/>
                    <a:pt x="206" y="81"/>
                  </a:cubicBezTo>
                  <a:cubicBezTo>
                    <a:pt x="202" y="80"/>
                    <a:pt x="197" y="80"/>
                    <a:pt x="193" y="80"/>
                  </a:cubicBezTo>
                  <a:cubicBezTo>
                    <a:pt x="141" y="80"/>
                    <a:pt x="112" y="103"/>
                    <a:pt x="118" y="162"/>
                  </a:cubicBezTo>
                  <a:cubicBezTo>
                    <a:pt x="107" y="195"/>
                    <a:pt x="98" y="228"/>
                    <a:pt x="88" y="260"/>
                  </a:cubicBezTo>
                  <a:cubicBezTo>
                    <a:pt x="1" y="440"/>
                    <a:pt x="122" y="589"/>
                    <a:pt x="180" y="738"/>
                  </a:cubicBezTo>
                  <a:cubicBezTo>
                    <a:pt x="551" y="1705"/>
                    <a:pt x="926" y="2670"/>
                    <a:pt x="1317" y="3629"/>
                  </a:cubicBezTo>
                  <a:cubicBezTo>
                    <a:pt x="1451" y="3957"/>
                    <a:pt x="1530" y="4312"/>
                    <a:pt x="1775" y="4589"/>
                  </a:cubicBezTo>
                  <a:cubicBezTo>
                    <a:pt x="1773" y="4706"/>
                    <a:pt x="1841" y="4788"/>
                    <a:pt x="1917" y="4865"/>
                  </a:cubicBezTo>
                  <a:cubicBezTo>
                    <a:pt x="1912" y="4923"/>
                    <a:pt x="1939" y="4958"/>
                    <a:pt x="1995" y="4974"/>
                  </a:cubicBezTo>
                  <a:lnTo>
                    <a:pt x="1996" y="4975"/>
                  </a:lnTo>
                  <a:cubicBezTo>
                    <a:pt x="1998" y="5024"/>
                    <a:pt x="1990" y="5077"/>
                    <a:pt x="2004" y="5124"/>
                  </a:cubicBezTo>
                  <a:cubicBezTo>
                    <a:pt x="2028" y="5216"/>
                    <a:pt x="2058" y="5327"/>
                    <a:pt x="2168" y="5327"/>
                  </a:cubicBezTo>
                  <a:cubicBezTo>
                    <a:pt x="2175" y="5327"/>
                    <a:pt x="2182" y="5327"/>
                    <a:pt x="2190" y="5326"/>
                  </a:cubicBezTo>
                  <a:cubicBezTo>
                    <a:pt x="2311" y="5310"/>
                    <a:pt x="2346" y="5197"/>
                    <a:pt x="2332" y="5090"/>
                  </a:cubicBezTo>
                  <a:cubicBezTo>
                    <a:pt x="2315" y="4943"/>
                    <a:pt x="2333" y="4783"/>
                    <a:pt x="2211" y="4662"/>
                  </a:cubicBezTo>
                  <a:cubicBezTo>
                    <a:pt x="2231" y="4526"/>
                    <a:pt x="2212" y="4401"/>
                    <a:pt x="2133" y="4288"/>
                  </a:cubicBezTo>
                  <a:cubicBezTo>
                    <a:pt x="2128" y="4277"/>
                    <a:pt x="2120" y="4264"/>
                    <a:pt x="2106" y="4250"/>
                  </a:cubicBezTo>
                  <a:cubicBezTo>
                    <a:pt x="1988" y="3831"/>
                    <a:pt x="1930" y="3394"/>
                    <a:pt x="1707" y="3007"/>
                  </a:cubicBezTo>
                  <a:cubicBezTo>
                    <a:pt x="1650" y="2718"/>
                    <a:pt x="1550" y="2443"/>
                    <a:pt x="1382" y="2195"/>
                  </a:cubicBezTo>
                  <a:cubicBezTo>
                    <a:pt x="1304" y="1912"/>
                    <a:pt x="1229" y="1629"/>
                    <a:pt x="1071" y="1375"/>
                  </a:cubicBezTo>
                  <a:cubicBezTo>
                    <a:pt x="1056" y="1182"/>
                    <a:pt x="991" y="1009"/>
                    <a:pt x="863" y="859"/>
                  </a:cubicBezTo>
                  <a:cubicBezTo>
                    <a:pt x="793" y="553"/>
                    <a:pt x="680" y="272"/>
                    <a:pt x="420" y="67"/>
                  </a:cubicBezTo>
                  <a:lnTo>
                    <a:pt x="411" y="62"/>
                  </a:lnTo>
                  <a:cubicBezTo>
                    <a:pt x="397" y="18"/>
                    <a:pt x="380"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5"/>
            <p:cNvSpPr/>
            <p:nvPr/>
          </p:nvSpPr>
          <p:spPr>
            <a:xfrm>
              <a:off x="6613036" y="791923"/>
              <a:ext cx="146736" cy="228569"/>
            </a:xfrm>
            <a:custGeom>
              <a:avLst/>
              <a:gdLst/>
              <a:ahLst/>
              <a:cxnLst/>
              <a:rect l="l" t="t" r="r" b="b"/>
              <a:pathLst>
                <a:path w="4212" h="6561" extrusionOk="0">
                  <a:moveTo>
                    <a:pt x="1150" y="1943"/>
                  </a:moveTo>
                  <a:cubicBezTo>
                    <a:pt x="1152" y="1966"/>
                    <a:pt x="1152" y="1990"/>
                    <a:pt x="1156" y="2016"/>
                  </a:cubicBezTo>
                  <a:cubicBezTo>
                    <a:pt x="1143" y="1994"/>
                    <a:pt x="1131" y="1975"/>
                    <a:pt x="1117" y="1954"/>
                  </a:cubicBezTo>
                  <a:cubicBezTo>
                    <a:pt x="1125" y="1952"/>
                    <a:pt x="1132" y="1951"/>
                    <a:pt x="1140" y="1949"/>
                  </a:cubicBezTo>
                  <a:cubicBezTo>
                    <a:pt x="1144" y="1947"/>
                    <a:pt x="1147" y="1945"/>
                    <a:pt x="1150" y="1943"/>
                  </a:cubicBezTo>
                  <a:close/>
                  <a:moveTo>
                    <a:pt x="308" y="0"/>
                  </a:moveTo>
                  <a:cubicBezTo>
                    <a:pt x="263" y="0"/>
                    <a:pt x="215" y="19"/>
                    <a:pt x="168" y="51"/>
                  </a:cubicBezTo>
                  <a:cubicBezTo>
                    <a:pt x="63" y="122"/>
                    <a:pt x="0" y="226"/>
                    <a:pt x="127" y="340"/>
                  </a:cubicBezTo>
                  <a:cubicBezTo>
                    <a:pt x="222" y="731"/>
                    <a:pt x="416" y="1073"/>
                    <a:pt x="655" y="1395"/>
                  </a:cubicBezTo>
                  <a:cubicBezTo>
                    <a:pt x="1038" y="2207"/>
                    <a:pt x="1568" y="2928"/>
                    <a:pt x="2128" y="3631"/>
                  </a:cubicBezTo>
                  <a:cubicBezTo>
                    <a:pt x="2141" y="3706"/>
                    <a:pt x="2179" y="3768"/>
                    <a:pt x="2242" y="3816"/>
                  </a:cubicBezTo>
                  <a:cubicBezTo>
                    <a:pt x="2245" y="3962"/>
                    <a:pt x="2332" y="4055"/>
                    <a:pt x="2452" y="4127"/>
                  </a:cubicBezTo>
                  <a:cubicBezTo>
                    <a:pt x="2833" y="4708"/>
                    <a:pt x="3215" y="5289"/>
                    <a:pt x="3596" y="5870"/>
                  </a:cubicBezTo>
                  <a:cubicBezTo>
                    <a:pt x="3638" y="6088"/>
                    <a:pt x="3783" y="6257"/>
                    <a:pt x="3889" y="6443"/>
                  </a:cubicBezTo>
                  <a:cubicBezTo>
                    <a:pt x="3922" y="6500"/>
                    <a:pt x="3969" y="6561"/>
                    <a:pt x="4038" y="6561"/>
                  </a:cubicBezTo>
                  <a:cubicBezTo>
                    <a:pt x="4055" y="6561"/>
                    <a:pt x="4073" y="6557"/>
                    <a:pt x="4093" y="6549"/>
                  </a:cubicBezTo>
                  <a:cubicBezTo>
                    <a:pt x="4211" y="6497"/>
                    <a:pt x="4203" y="6390"/>
                    <a:pt x="4161" y="6295"/>
                  </a:cubicBezTo>
                  <a:cubicBezTo>
                    <a:pt x="4095" y="6144"/>
                    <a:pt x="4060" y="5977"/>
                    <a:pt x="3933" y="5856"/>
                  </a:cubicBezTo>
                  <a:cubicBezTo>
                    <a:pt x="3955" y="5734"/>
                    <a:pt x="3948" y="5621"/>
                    <a:pt x="3834" y="5541"/>
                  </a:cubicBezTo>
                  <a:cubicBezTo>
                    <a:pt x="3443" y="4843"/>
                    <a:pt x="3015" y="4168"/>
                    <a:pt x="2573" y="3501"/>
                  </a:cubicBezTo>
                  <a:cubicBezTo>
                    <a:pt x="2377" y="3032"/>
                    <a:pt x="2135" y="2587"/>
                    <a:pt x="1836" y="2172"/>
                  </a:cubicBezTo>
                  <a:cubicBezTo>
                    <a:pt x="1839" y="2083"/>
                    <a:pt x="1810" y="2011"/>
                    <a:pt x="1726" y="1966"/>
                  </a:cubicBezTo>
                  <a:cubicBezTo>
                    <a:pt x="1643" y="1727"/>
                    <a:pt x="1506" y="1520"/>
                    <a:pt x="1321" y="1345"/>
                  </a:cubicBezTo>
                  <a:cubicBezTo>
                    <a:pt x="1314" y="1259"/>
                    <a:pt x="1282" y="1190"/>
                    <a:pt x="1199" y="1150"/>
                  </a:cubicBezTo>
                  <a:cubicBezTo>
                    <a:pt x="1184" y="1014"/>
                    <a:pt x="1116" y="911"/>
                    <a:pt x="1006" y="834"/>
                  </a:cubicBezTo>
                  <a:cubicBezTo>
                    <a:pt x="1003" y="746"/>
                    <a:pt x="967" y="678"/>
                    <a:pt x="883" y="640"/>
                  </a:cubicBezTo>
                  <a:lnTo>
                    <a:pt x="882" y="639"/>
                  </a:lnTo>
                  <a:cubicBezTo>
                    <a:pt x="883" y="579"/>
                    <a:pt x="858" y="536"/>
                    <a:pt x="799" y="517"/>
                  </a:cubicBezTo>
                  <a:cubicBezTo>
                    <a:pt x="767" y="387"/>
                    <a:pt x="689" y="294"/>
                    <a:pt x="565" y="234"/>
                  </a:cubicBezTo>
                  <a:lnTo>
                    <a:pt x="562" y="231"/>
                  </a:lnTo>
                  <a:cubicBezTo>
                    <a:pt x="559" y="170"/>
                    <a:pt x="527" y="132"/>
                    <a:pt x="467" y="116"/>
                  </a:cubicBezTo>
                  <a:cubicBezTo>
                    <a:pt x="425" y="34"/>
                    <a:pt x="369"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5"/>
            <p:cNvSpPr/>
            <p:nvPr/>
          </p:nvSpPr>
          <p:spPr>
            <a:xfrm>
              <a:off x="6817009" y="736775"/>
              <a:ext cx="29194" cy="266611"/>
            </a:xfrm>
            <a:custGeom>
              <a:avLst/>
              <a:gdLst/>
              <a:ahLst/>
              <a:cxnLst/>
              <a:rect l="l" t="t" r="r" b="b"/>
              <a:pathLst>
                <a:path w="838" h="7653" extrusionOk="0">
                  <a:moveTo>
                    <a:pt x="596" y="175"/>
                  </a:moveTo>
                  <a:lnTo>
                    <a:pt x="596" y="175"/>
                  </a:lnTo>
                  <a:cubicBezTo>
                    <a:pt x="592" y="178"/>
                    <a:pt x="589" y="181"/>
                    <a:pt x="586" y="183"/>
                  </a:cubicBezTo>
                  <a:lnTo>
                    <a:pt x="596" y="175"/>
                  </a:lnTo>
                  <a:close/>
                  <a:moveTo>
                    <a:pt x="167" y="172"/>
                  </a:moveTo>
                  <a:lnTo>
                    <a:pt x="183" y="183"/>
                  </a:lnTo>
                  <a:lnTo>
                    <a:pt x="183" y="188"/>
                  </a:lnTo>
                  <a:cubicBezTo>
                    <a:pt x="178" y="182"/>
                    <a:pt x="173" y="177"/>
                    <a:pt x="167" y="172"/>
                  </a:cubicBezTo>
                  <a:close/>
                  <a:moveTo>
                    <a:pt x="718" y="879"/>
                  </a:moveTo>
                  <a:cubicBezTo>
                    <a:pt x="708" y="887"/>
                    <a:pt x="701" y="895"/>
                    <a:pt x="692" y="903"/>
                  </a:cubicBezTo>
                  <a:lnTo>
                    <a:pt x="692" y="898"/>
                  </a:lnTo>
                  <a:lnTo>
                    <a:pt x="718" y="879"/>
                  </a:lnTo>
                  <a:close/>
                  <a:moveTo>
                    <a:pt x="452" y="0"/>
                  </a:moveTo>
                  <a:cubicBezTo>
                    <a:pt x="398" y="0"/>
                    <a:pt x="337" y="27"/>
                    <a:pt x="271" y="68"/>
                  </a:cubicBezTo>
                  <a:cubicBezTo>
                    <a:pt x="204" y="72"/>
                    <a:pt x="173" y="109"/>
                    <a:pt x="167" y="172"/>
                  </a:cubicBezTo>
                  <a:cubicBezTo>
                    <a:pt x="0" y="397"/>
                    <a:pt x="51" y="659"/>
                    <a:pt x="52" y="906"/>
                  </a:cubicBezTo>
                  <a:cubicBezTo>
                    <a:pt x="61" y="3060"/>
                    <a:pt x="314" y="5205"/>
                    <a:pt x="281" y="7361"/>
                  </a:cubicBezTo>
                  <a:cubicBezTo>
                    <a:pt x="279" y="7470"/>
                    <a:pt x="227" y="7632"/>
                    <a:pt x="398" y="7651"/>
                  </a:cubicBezTo>
                  <a:cubicBezTo>
                    <a:pt x="407" y="7652"/>
                    <a:pt x="415" y="7653"/>
                    <a:pt x="423" y="7653"/>
                  </a:cubicBezTo>
                  <a:cubicBezTo>
                    <a:pt x="556" y="7653"/>
                    <a:pt x="578" y="7515"/>
                    <a:pt x="595" y="7403"/>
                  </a:cubicBezTo>
                  <a:cubicBezTo>
                    <a:pt x="607" y="7320"/>
                    <a:pt x="607" y="7234"/>
                    <a:pt x="612" y="7151"/>
                  </a:cubicBezTo>
                  <a:cubicBezTo>
                    <a:pt x="726" y="7001"/>
                    <a:pt x="688" y="6826"/>
                    <a:pt x="702" y="6659"/>
                  </a:cubicBezTo>
                  <a:cubicBezTo>
                    <a:pt x="832" y="5087"/>
                    <a:pt x="776" y="3510"/>
                    <a:pt x="791" y="1936"/>
                  </a:cubicBezTo>
                  <a:cubicBezTo>
                    <a:pt x="794" y="1583"/>
                    <a:pt x="838" y="1225"/>
                    <a:pt x="718" y="879"/>
                  </a:cubicBezTo>
                  <a:cubicBezTo>
                    <a:pt x="733" y="634"/>
                    <a:pt x="760" y="386"/>
                    <a:pt x="612" y="162"/>
                  </a:cubicBezTo>
                  <a:cubicBezTo>
                    <a:pt x="578" y="45"/>
                    <a:pt x="521" y="0"/>
                    <a:pt x="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5"/>
            <p:cNvSpPr/>
            <p:nvPr/>
          </p:nvSpPr>
          <p:spPr>
            <a:xfrm>
              <a:off x="6960888" y="1032581"/>
              <a:ext cx="181852" cy="74274"/>
            </a:xfrm>
            <a:custGeom>
              <a:avLst/>
              <a:gdLst/>
              <a:ahLst/>
              <a:cxnLst/>
              <a:rect l="l" t="t" r="r" b="b"/>
              <a:pathLst>
                <a:path w="5220" h="2132" extrusionOk="0">
                  <a:moveTo>
                    <a:pt x="4910" y="0"/>
                  </a:moveTo>
                  <a:cubicBezTo>
                    <a:pt x="4818" y="0"/>
                    <a:pt x="4728" y="60"/>
                    <a:pt x="4645" y="91"/>
                  </a:cubicBezTo>
                  <a:cubicBezTo>
                    <a:pt x="4074" y="302"/>
                    <a:pt x="3512" y="534"/>
                    <a:pt x="2943" y="750"/>
                  </a:cubicBezTo>
                  <a:cubicBezTo>
                    <a:pt x="2489" y="923"/>
                    <a:pt x="2012" y="1041"/>
                    <a:pt x="1593" y="1291"/>
                  </a:cubicBezTo>
                  <a:cubicBezTo>
                    <a:pt x="1231" y="1392"/>
                    <a:pt x="893" y="1546"/>
                    <a:pt x="562" y="1718"/>
                  </a:cubicBezTo>
                  <a:cubicBezTo>
                    <a:pt x="392" y="1749"/>
                    <a:pt x="238" y="1813"/>
                    <a:pt x="94" y="1905"/>
                  </a:cubicBezTo>
                  <a:cubicBezTo>
                    <a:pt x="30" y="1946"/>
                    <a:pt x="0" y="2009"/>
                    <a:pt x="42" y="2073"/>
                  </a:cubicBezTo>
                  <a:cubicBezTo>
                    <a:pt x="63" y="2103"/>
                    <a:pt x="118" y="2132"/>
                    <a:pt x="157" y="2132"/>
                  </a:cubicBezTo>
                  <a:cubicBezTo>
                    <a:pt x="160" y="2132"/>
                    <a:pt x="164" y="2131"/>
                    <a:pt x="167" y="2131"/>
                  </a:cubicBezTo>
                  <a:cubicBezTo>
                    <a:pt x="448" y="2079"/>
                    <a:pt x="748" y="2098"/>
                    <a:pt x="1000" y="1933"/>
                  </a:cubicBezTo>
                  <a:cubicBezTo>
                    <a:pt x="1213" y="1882"/>
                    <a:pt x="1432" y="1849"/>
                    <a:pt x="1621" y="1728"/>
                  </a:cubicBezTo>
                  <a:cubicBezTo>
                    <a:pt x="2784" y="1486"/>
                    <a:pt x="3850" y="989"/>
                    <a:pt x="4935" y="540"/>
                  </a:cubicBezTo>
                  <a:cubicBezTo>
                    <a:pt x="5013" y="508"/>
                    <a:pt x="5090" y="452"/>
                    <a:pt x="5139" y="387"/>
                  </a:cubicBezTo>
                  <a:cubicBezTo>
                    <a:pt x="5218" y="281"/>
                    <a:pt x="5219" y="167"/>
                    <a:pt x="5083" y="89"/>
                  </a:cubicBezTo>
                  <a:lnTo>
                    <a:pt x="5071" y="77"/>
                  </a:lnTo>
                  <a:cubicBezTo>
                    <a:pt x="5017" y="20"/>
                    <a:pt x="4963" y="0"/>
                    <a:pt x="49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p:nvPr/>
          </p:nvSpPr>
          <p:spPr>
            <a:xfrm>
              <a:off x="6779106" y="1438125"/>
              <a:ext cx="35" cy="35"/>
            </a:xfrm>
            <a:custGeom>
              <a:avLst/>
              <a:gdLst/>
              <a:ahLst/>
              <a:cxnLst/>
              <a:rect l="l" t="t" r="r" b="b"/>
              <a:pathLst>
                <a:path w="1" h="1" extrusionOk="0">
                  <a:moveTo>
                    <a:pt x="1" y="0"/>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5"/>
            <p:cNvSpPr/>
            <p:nvPr/>
          </p:nvSpPr>
          <p:spPr>
            <a:xfrm>
              <a:off x="6570743" y="931935"/>
              <a:ext cx="158371" cy="128097"/>
            </a:xfrm>
            <a:custGeom>
              <a:avLst/>
              <a:gdLst/>
              <a:ahLst/>
              <a:cxnLst/>
              <a:rect l="l" t="t" r="r" b="b"/>
              <a:pathLst>
                <a:path w="4546" h="3677" extrusionOk="0">
                  <a:moveTo>
                    <a:pt x="1032" y="893"/>
                  </a:moveTo>
                  <a:cubicBezTo>
                    <a:pt x="1046" y="903"/>
                    <a:pt x="1051" y="910"/>
                    <a:pt x="1040" y="912"/>
                  </a:cubicBezTo>
                  <a:lnTo>
                    <a:pt x="1038" y="912"/>
                  </a:lnTo>
                  <a:cubicBezTo>
                    <a:pt x="1036" y="905"/>
                    <a:pt x="1033" y="899"/>
                    <a:pt x="1032" y="893"/>
                  </a:cubicBezTo>
                  <a:close/>
                  <a:moveTo>
                    <a:pt x="2932" y="2446"/>
                  </a:moveTo>
                  <a:cubicBezTo>
                    <a:pt x="2933" y="2447"/>
                    <a:pt x="2935" y="2449"/>
                    <a:pt x="2936" y="2450"/>
                  </a:cubicBezTo>
                  <a:cubicBezTo>
                    <a:pt x="2935" y="2450"/>
                    <a:pt x="2933" y="2451"/>
                    <a:pt x="2931" y="2451"/>
                  </a:cubicBezTo>
                  <a:cubicBezTo>
                    <a:pt x="2931" y="2449"/>
                    <a:pt x="2931" y="2447"/>
                    <a:pt x="2932" y="2446"/>
                  </a:cubicBezTo>
                  <a:close/>
                  <a:moveTo>
                    <a:pt x="307" y="1"/>
                  </a:moveTo>
                  <a:cubicBezTo>
                    <a:pt x="27" y="46"/>
                    <a:pt x="1" y="125"/>
                    <a:pt x="169" y="422"/>
                  </a:cubicBezTo>
                  <a:cubicBezTo>
                    <a:pt x="206" y="564"/>
                    <a:pt x="324" y="642"/>
                    <a:pt x="428" y="729"/>
                  </a:cubicBezTo>
                  <a:cubicBezTo>
                    <a:pt x="1181" y="1354"/>
                    <a:pt x="1969" y="1934"/>
                    <a:pt x="2789" y="2474"/>
                  </a:cubicBezTo>
                  <a:cubicBezTo>
                    <a:pt x="2920" y="2604"/>
                    <a:pt x="3051" y="2734"/>
                    <a:pt x="3246" y="2771"/>
                  </a:cubicBezTo>
                  <a:cubicBezTo>
                    <a:pt x="3516" y="2981"/>
                    <a:pt x="3787" y="3190"/>
                    <a:pt x="4057" y="3401"/>
                  </a:cubicBezTo>
                  <a:cubicBezTo>
                    <a:pt x="4173" y="3521"/>
                    <a:pt x="4266" y="3676"/>
                    <a:pt x="4460" y="3676"/>
                  </a:cubicBezTo>
                  <a:cubicBezTo>
                    <a:pt x="4472" y="3676"/>
                    <a:pt x="4484" y="3676"/>
                    <a:pt x="4496" y="3675"/>
                  </a:cubicBezTo>
                  <a:cubicBezTo>
                    <a:pt x="4546" y="3496"/>
                    <a:pt x="4491" y="3359"/>
                    <a:pt x="4371" y="3248"/>
                  </a:cubicBezTo>
                  <a:cubicBezTo>
                    <a:pt x="4348" y="3225"/>
                    <a:pt x="4322" y="3205"/>
                    <a:pt x="4294" y="3184"/>
                  </a:cubicBezTo>
                  <a:cubicBezTo>
                    <a:pt x="4169" y="2930"/>
                    <a:pt x="3882" y="2817"/>
                    <a:pt x="3742" y="2576"/>
                  </a:cubicBezTo>
                  <a:cubicBezTo>
                    <a:pt x="3522" y="2424"/>
                    <a:pt x="3307" y="2265"/>
                    <a:pt x="3156" y="2041"/>
                  </a:cubicBezTo>
                  <a:lnTo>
                    <a:pt x="3148" y="2034"/>
                  </a:lnTo>
                  <a:cubicBezTo>
                    <a:pt x="3119" y="2012"/>
                    <a:pt x="3090" y="1991"/>
                    <a:pt x="3062" y="1969"/>
                  </a:cubicBezTo>
                  <a:cubicBezTo>
                    <a:pt x="3031" y="1949"/>
                    <a:pt x="3000" y="1932"/>
                    <a:pt x="2967" y="1915"/>
                  </a:cubicBezTo>
                  <a:cubicBezTo>
                    <a:pt x="2959" y="1912"/>
                    <a:pt x="2951" y="1908"/>
                    <a:pt x="2942" y="1904"/>
                  </a:cubicBezTo>
                  <a:cubicBezTo>
                    <a:pt x="2942" y="1882"/>
                    <a:pt x="2942" y="1862"/>
                    <a:pt x="2943" y="1840"/>
                  </a:cubicBezTo>
                  <a:cubicBezTo>
                    <a:pt x="2908" y="1835"/>
                    <a:pt x="2874" y="1831"/>
                    <a:pt x="2839" y="1826"/>
                  </a:cubicBezTo>
                  <a:cubicBezTo>
                    <a:pt x="2309" y="1206"/>
                    <a:pt x="1622" y="771"/>
                    <a:pt x="949" y="322"/>
                  </a:cubicBezTo>
                  <a:cubicBezTo>
                    <a:pt x="751" y="191"/>
                    <a:pt x="567" y="21"/>
                    <a:pt x="3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5"/>
            <p:cNvSpPr/>
            <p:nvPr/>
          </p:nvSpPr>
          <p:spPr>
            <a:xfrm>
              <a:off x="6955976" y="1217777"/>
              <a:ext cx="241250" cy="138166"/>
            </a:xfrm>
            <a:custGeom>
              <a:avLst/>
              <a:gdLst/>
              <a:ahLst/>
              <a:cxnLst/>
              <a:rect l="l" t="t" r="r" b="b"/>
              <a:pathLst>
                <a:path w="6925" h="3966" extrusionOk="0">
                  <a:moveTo>
                    <a:pt x="4379" y="2533"/>
                  </a:moveTo>
                  <a:cubicBezTo>
                    <a:pt x="4382" y="2535"/>
                    <a:pt x="4386" y="2537"/>
                    <a:pt x="4388" y="2539"/>
                  </a:cubicBezTo>
                  <a:lnTo>
                    <a:pt x="4384" y="2539"/>
                  </a:lnTo>
                  <a:cubicBezTo>
                    <a:pt x="4384" y="2540"/>
                    <a:pt x="4385" y="2541"/>
                    <a:pt x="4386" y="2542"/>
                  </a:cubicBezTo>
                  <a:cubicBezTo>
                    <a:pt x="4384" y="2541"/>
                    <a:pt x="4381" y="2540"/>
                    <a:pt x="4379" y="2539"/>
                  </a:cubicBezTo>
                  <a:lnTo>
                    <a:pt x="4382" y="2539"/>
                  </a:lnTo>
                  <a:cubicBezTo>
                    <a:pt x="4381" y="2536"/>
                    <a:pt x="4380" y="2536"/>
                    <a:pt x="4379" y="2533"/>
                  </a:cubicBezTo>
                  <a:close/>
                  <a:moveTo>
                    <a:pt x="165" y="1"/>
                  </a:moveTo>
                  <a:cubicBezTo>
                    <a:pt x="122" y="1"/>
                    <a:pt x="83" y="22"/>
                    <a:pt x="56" y="71"/>
                  </a:cubicBezTo>
                  <a:cubicBezTo>
                    <a:pt x="1" y="176"/>
                    <a:pt x="37" y="260"/>
                    <a:pt x="160" y="296"/>
                  </a:cubicBezTo>
                  <a:lnTo>
                    <a:pt x="167" y="304"/>
                  </a:lnTo>
                  <a:cubicBezTo>
                    <a:pt x="170" y="366"/>
                    <a:pt x="202" y="394"/>
                    <a:pt x="260" y="394"/>
                  </a:cubicBezTo>
                  <a:cubicBezTo>
                    <a:pt x="265" y="394"/>
                    <a:pt x="270" y="394"/>
                    <a:pt x="275" y="393"/>
                  </a:cubicBezTo>
                  <a:lnTo>
                    <a:pt x="281" y="399"/>
                  </a:lnTo>
                  <a:cubicBezTo>
                    <a:pt x="339" y="529"/>
                    <a:pt x="452" y="581"/>
                    <a:pt x="586" y="605"/>
                  </a:cubicBezTo>
                  <a:cubicBezTo>
                    <a:pt x="1057" y="937"/>
                    <a:pt x="1531" y="1263"/>
                    <a:pt x="2046" y="1528"/>
                  </a:cubicBezTo>
                  <a:cubicBezTo>
                    <a:pt x="2125" y="1642"/>
                    <a:pt x="2231" y="1719"/>
                    <a:pt x="2376" y="1734"/>
                  </a:cubicBezTo>
                  <a:cubicBezTo>
                    <a:pt x="2724" y="2029"/>
                    <a:pt x="3115" y="2257"/>
                    <a:pt x="3534" y="2442"/>
                  </a:cubicBezTo>
                  <a:cubicBezTo>
                    <a:pt x="3608" y="2559"/>
                    <a:pt x="3717" y="2622"/>
                    <a:pt x="3856" y="2636"/>
                  </a:cubicBezTo>
                  <a:lnTo>
                    <a:pt x="3864" y="2641"/>
                  </a:lnTo>
                  <a:cubicBezTo>
                    <a:pt x="3902" y="2721"/>
                    <a:pt x="3969" y="2756"/>
                    <a:pt x="4057" y="2758"/>
                  </a:cubicBezTo>
                  <a:cubicBezTo>
                    <a:pt x="4096" y="2839"/>
                    <a:pt x="4171" y="2864"/>
                    <a:pt x="4254" y="2873"/>
                  </a:cubicBezTo>
                  <a:cubicBezTo>
                    <a:pt x="4274" y="2928"/>
                    <a:pt x="4313" y="2957"/>
                    <a:pt x="4373" y="2957"/>
                  </a:cubicBezTo>
                  <a:cubicBezTo>
                    <a:pt x="4374" y="2957"/>
                    <a:pt x="4375" y="2957"/>
                    <a:pt x="4376" y="2957"/>
                  </a:cubicBezTo>
                  <a:cubicBezTo>
                    <a:pt x="4412" y="3041"/>
                    <a:pt x="4486" y="3067"/>
                    <a:pt x="4570" y="3076"/>
                  </a:cubicBezTo>
                  <a:cubicBezTo>
                    <a:pt x="4858" y="3292"/>
                    <a:pt x="5166" y="3473"/>
                    <a:pt x="5519" y="3572"/>
                  </a:cubicBezTo>
                  <a:cubicBezTo>
                    <a:pt x="5565" y="3650"/>
                    <a:pt x="5637" y="3678"/>
                    <a:pt x="5722" y="3678"/>
                  </a:cubicBezTo>
                  <a:cubicBezTo>
                    <a:pt x="5728" y="3678"/>
                    <a:pt x="5734" y="3678"/>
                    <a:pt x="5740" y="3678"/>
                  </a:cubicBezTo>
                  <a:cubicBezTo>
                    <a:pt x="5782" y="3746"/>
                    <a:pt x="5843" y="3770"/>
                    <a:pt x="5915" y="3770"/>
                  </a:cubicBezTo>
                  <a:cubicBezTo>
                    <a:pt x="5928" y="3770"/>
                    <a:pt x="5941" y="3769"/>
                    <a:pt x="5955" y="3768"/>
                  </a:cubicBezTo>
                  <a:lnTo>
                    <a:pt x="5961" y="3770"/>
                  </a:lnTo>
                  <a:lnTo>
                    <a:pt x="5962" y="3770"/>
                  </a:lnTo>
                  <a:cubicBezTo>
                    <a:pt x="5982" y="3786"/>
                    <a:pt x="6003" y="3795"/>
                    <a:pt x="6025" y="3796"/>
                  </a:cubicBezTo>
                  <a:cubicBezTo>
                    <a:pt x="6186" y="3869"/>
                    <a:pt x="6345" y="3966"/>
                    <a:pt x="6515" y="3966"/>
                  </a:cubicBezTo>
                  <a:cubicBezTo>
                    <a:pt x="6604" y="3966"/>
                    <a:pt x="6697" y="3939"/>
                    <a:pt x="6795" y="3869"/>
                  </a:cubicBezTo>
                  <a:cubicBezTo>
                    <a:pt x="6903" y="3766"/>
                    <a:pt x="6924" y="3663"/>
                    <a:pt x="6790" y="3563"/>
                  </a:cubicBezTo>
                  <a:cubicBezTo>
                    <a:pt x="6760" y="3478"/>
                    <a:pt x="6691" y="3450"/>
                    <a:pt x="6606" y="3442"/>
                  </a:cubicBezTo>
                  <a:cubicBezTo>
                    <a:pt x="5925" y="2979"/>
                    <a:pt x="5163" y="2650"/>
                    <a:pt x="4451" y="2240"/>
                  </a:cubicBezTo>
                  <a:cubicBezTo>
                    <a:pt x="4230" y="2111"/>
                    <a:pt x="4029" y="1938"/>
                    <a:pt x="3763" y="1895"/>
                  </a:cubicBezTo>
                  <a:cubicBezTo>
                    <a:pt x="3632" y="1811"/>
                    <a:pt x="3517" y="1697"/>
                    <a:pt x="3349" y="1684"/>
                  </a:cubicBezTo>
                  <a:cubicBezTo>
                    <a:pt x="2927" y="1386"/>
                    <a:pt x="2457" y="1176"/>
                    <a:pt x="1979" y="982"/>
                  </a:cubicBezTo>
                  <a:cubicBezTo>
                    <a:pt x="1640" y="761"/>
                    <a:pt x="1295" y="550"/>
                    <a:pt x="926" y="383"/>
                  </a:cubicBezTo>
                  <a:cubicBezTo>
                    <a:pt x="906" y="340"/>
                    <a:pt x="876" y="312"/>
                    <a:pt x="831" y="312"/>
                  </a:cubicBezTo>
                  <a:cubicBezTo>
                    <a:pt x="822" y="312"/>
                    <a:pt x="813" y="313"/>
                    <a:pt x="804" y="315"/>
                  </a:cubicBezTo>
                  <a:cubicBezTo>
                    <a:pt x="780" y="295"/>
                    <a:pt x="754" y="284"/>
                    <a:pt x="724" y="284"/>
                  </a:cubicBezTo>
                  <a:cubicBezTo>
                    <a:pt x="718" y="284"/>
                    <a:pt x="713" y="284"/>
                    <a:pt x="708" y="285"/>
                  </a:cubicBezTo>
                  <a:cubicBezTo>
                    <a:pt x="563" y="201"/>
                    <a:pt x="418" y="119"/>
                    <a:pt x="273" y="35"/>
                  </a:cubicBezTo>
                  <a:cubicBezTo>
                    <a:pt x="236" y="14"/>
                    <a:pt x="199" y="1"/>
                    <a:pt x="1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5"/>
            <p:cNvSpPr/>
            <p:nvPr/>
          </p:nvSpPr>
          <p:spPr>
            <a:xfrm>
              <a:off x="6496086" y="1081075"/>
              <a:ext cx="199514" cy="45811"/>
            </a:xfrm>
            <a:custGeom>
              <a:avLst/>
              <a:gdLst/>
              <a:ahLst/>
              <a:cxnLst/>
              <a:rect l="l" t="t" r="r" b="b"/>
              <a:pathLst>
                <a:path w="5727" h="1315" extrusionOk="0">
                  <a:moveTo>
                    <a:pt x="258" y="0"/>
                  </a:moveTo>
                  <a:cubicBezTo>
                    <a:pt x="193" y="0"/>
                    <a:pt x="147" y="42"/>
                    <a:pt x="127" y="109"/>
                  </a:cubicBezTo>
                  <a:cubicBezTo>
                    <a:pt x="42" y="182"/>
                    <a:pt x="0" y="253"/>
                    <a:pt x="139" y="313"/>
                  </a:cubicBezTo>
                  <a:lnTo>
                    <a:pt x="149" y="321"/>
                  </a:lnTo>
                  <a:cubicBezTo>
                    <a:pt x="208" y="427"/>
                    <a:pt x="322" y="426"/>
                    <a:pt x="420" y="452"/>
                  </a:cubicBezTo>
                  <a:cubicBezTo>
                    <a:pt x="1012" y="607"/>
                    <a:pt x="1617" y="694"/>
                    <a:pt x="2226" y="753"/>
                  </a:cubicBezTo>
                  <a:cubicBezTo>
                    <a:pt x="3136" y="988"/>
                    <a:pt x="4073" y="1086"/>
                    <a:pt x="4995" y="1253"/>
                  </a:cubicBezTo>
                  <a:cubicBezTo>
                    <a:pt x="5132" y="1278"/>
                    <a:pt x="5270" y="1293"/>
                    <a:pt x="5410" y="1307"/>
                  </a:cubicBezTo>
                  <a:cubicBezTo>
                    <a:pt x="5444" y="1310"/>
                    <a:pt x="5481" y="1314"/>
                    <a:pt x="5517" y="1314"/>
                  </a:cubicBezTo>
                  <a:cubicBezTo>
                    <a:pt x="5589" y="1314"/>
                    <a:pt x="5655" y="1297"/>
                    <a:pt x="5680" y="1218"/>
                  </a:cubicBezTo>
                  <a:cubicBezTo>
                    <a:pt x="5727" y="1075"/>
                    <a:pt x="5585" y="1072"/>
                    <a:pt x="5492" y="1040"/>
                  </a:cubicBezTo>
                  <a:cubicBezTo>
                    <a:pt x="4685" y="763"/>
                    <a:pt x="3849" y="614"/>
                    <a:pt x="3002" y="516"/>
                  </a:cubicBezTo>
                  <a:cubicBezTo>
                    <a:pt x="2870" y="440"/>
                    <a:pt x="2728" y="414"/>
                    <a:pt x="2582" y="414"/>
                  </a:cubicBezTo>
                  <a:cubicBezTo>
                    <a:pt x="2540" y="414"/>
                    <a:pt x="2497" y="416"/>
                    <a:pt x="2455" y="420"/>
                  </a:cubicBezTo>
                  <a:lnTo>
                    <a:pt x="2450" y="420"/>
                  </a:lnTo>
                  <a:cubicBezTo>
                    <a:pt x="2421" y="399"/>
                    <a:pt x="2390" y="388"/>
                    <a:pt x="2358" y="381"/>
                  </a:cubicBezTo>
                  <a:cubicBezTo>
                    <a:pt x="2215" y="325"/>
                    <a:pt x="2066" y="300"/>
                    <a:pt x="1913" y="300"/>
                  </a:cubicBezTo>
                  <a:cubicBezTo>
                    <a:pt x="1886" y="300"/>
                    <a:pt x="1858" y="301"/>
                    <a:pt x="1830" y="302"/>
                  </a:cubicBezTo>
                  <a:lnTo>
                    <a:pt x="1832" y="305"/>
                  </a:lnTo>
                  <a:cubicBezTo>
                    <a:pt x="1706" y="221"/>
                    <a:pt x="1567" y="199"/>
                    <a:pt x="1423" y="199"/>
                  </a:cubicBezTo>
                  <a:cubicBezTo>
                    <a:pt x="1383" y="199"/>
                    <a:pt x="1343" y="200"/>
                    <a:pt x="1302" y="203"/>
                  </a:cubicBezTo>
                  <a:lnTo>
                    <a:pt x="1304" y="206"/>
                  </a:lnTo>
                  <a:cubicBezTo>
                    <a:pt x="983" y="32"/>
                    <a:pt x="624" y="30"/>
                    <a:pt x="272" y="1"/>
                  </a:cubicBezTo>
                  <a:cubicBezTo>
                    <a:pt x="267" y="0"/>
                    <a:pt x="263" y="0"/>
                    <a:pt x="2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5"/>
            <p:cNvSpPr/>
            <p:nvPr/>
          </p:nvSpPr>
          <p:spPr>
            <a:xfrm>
              <a:off x="6894871" y="1266480"/>
              <a:ext cx="152344" cy="236512"/>
            </a:xfrm>
            <a:custGeom>
              <a:avLst/>
              <a:gdLst/>
              <a:ahLst/>
              <a:cxnLst/>
              <a:rect l="l" t="t" r="r" b="b"/>
              <a:pathLst>
                <a:path w="4373" h="6789" extrusionOk="0">
                  <a:moveTo>
                    <a:pt x="234" y="1"/>
                  </a:moveTo>
                  <a:cubicBezTo>
                    <a:pt x="215" y="1"/>
                    <a:pt x="194" y="5"/>
                    <a:pt x="171" y="13"/>
                  </a:cubicBezTo>
                  <a:cubicBezTo>
                    <a:pt x="0" y="76"/>
                    <a:pt x="39" y="209"/>
                    <a:pt x="147" y="321"/>
                  </a:cubicBezTo>
                  <a:lnTo>
                    <a:pt x="147" y="322"/>
                  </a:lnTo>
                  <a:cubicBezTo>
                    <a:pt x="124" y="417"/>
                    <a:pt x="155" y="486"/>
                    <a:pt x="244" y="532"/>
                  </a:cubicBezTo>
                  <a:lnTo>
                    <a:pt x="245" y="533"/>
                  </a:lnTo>
                  <a:cubicBezTo>
                    <a:pt x="230" y="625"/>
                    <a:pt x="253" y="702"/>
                    <a:pt x="335" y="758"/>
                  </a:cubicBezTo>
                  <a:cubicBezTo>
                    <a:pt x="565" y="1237"/>
                    <a:pt x="785" y="1721"/>
                    <a:pt x="1076" y="2170"/>
                  </a:cubicBezTo>
                  <a:cubicBezTo>
                    <a:pt x="1076" y="2257"/>
                    <a:pt x="1105" y="2330"/>
                    <a:pt x="1181" y="2381"/>
                  </a:cubicBezTo>
                  <a:cubicBezTo>
                    <a:pt x="1176" y="2470"/>
                    <a:pt x="1207" y="2539"/>
                    <a:pt x="1293" y="2581"/>
                  </a:cubicBezTo>
                  <a:cubicBezTo>
                    <a:pt x="1325" y="2736"/>
                    <a:pt x="1376" y="2882"/>
                    <a:pt x="1507" y="2988"/>
                  </a:cubicBezTo>
                  <a:cubicBezTo>
                    <a:pt x="1617" y="3326"/>
                    <a:pt x="1777" y="3639"/>
                    <a:pt x="2010" y="3914"/>
                  </a:cubicBezTo>
                  <a:cubicBezTo>
                    <a:pt x="2015" y="4001"/>
                    <a:pt x="2037" y="4079"/>
                    <a:pt x="2125" y="4122"/>
                  </a:cubicBezTo>
                  <a:cubicBezTo>
                    <a:pt x="2129" y="4205"/>
                    <a:pt x="2153" y="4280"/>
                    <a:pt x="2236" y="4322"/>
                  </a:cubicBezTo>
                  <a:cubicBezTo>
                    <a:pt x="2237" y="4409"/>
                    <a:pt x="2272" y="4477"/>
                    <a:pt x="2351" y="4519"/>
                  </a:cubicBezTo>
                  <a:lnTo>
                    <a:pt x="2351" y="4520"/>
                  </a:lnTo>
                  <a:cubicBezTo>
                    <a:pt x="2347" y="4582"/>
                    <a:pt x="2372" y="4628"/>
                    <a:pt x="2434" y="4649"/>
                  </a:cubicBezTo>
                  <a:lnTo>
                    <a:pt x="2435" y="4653"/>
                  </a:lnTo>
                  <a:cubicBezTo>
                    <a:pt x="2698" y="5190"/>
                    <a:pt x="2998" y="5704"/>
                    <a:pt x="3404" y="6154"/>
                  </a:cubicBezTo>
                  <a:lnTo>
                    <a:pt x="3406" y="6157"/>
                  </a:lnTo>
                  <a:cubicBezTo>
                    <a:pt x="3406" y="6217"/>
                    <a:pt x="3432" y="6258"/>
                    <a:pt x="3492" y="6275"/>
                  </a:cubicBezTo>
                  <a:cubicBezTo>
                    <a:pt x="3609" y="6508"/>
                    <a:pt x="3765" y="6700"/>
                    <a:pt x="4035" y="6774"/>
                  </a:cubicBezTo>
                  <a:cubicBezTo>
                    <a:pt x="4062" y="6784"/>
                    <a:pt x="4085" y="6788"/>
                    <a:pt x="4107" y="6788"/>
                  </a:cubicBezTo>
                  <a:cubicBezTo>
                    <a:pt x="4175" y="6788"/>
                    <a:pt x="4218" y="6741"/>
                    <a:pt x="4246" y="6666"/>
                  </a:cubicBezTo>
                  <a:cubicBezTo>
                    <a:pt x="4373" y="6564"/>
                    <a:pt x="4348" y="6461"/>
                    <a:pt x="4248" y="6359"/>
                  </a:cubicBezTo>
                  <a:cubicBezTo>
                    <a:pt x="4193" y="6159"/>
                    <a:pt x="4107" y="5975"/>
                    <a:pt x="3948" y="5831"/>
                  </a:cubicBezTo>
                  <a:cubicBezTo>
                    <a:pt x="3886" y="5631"/>
                    <a:pt x="3776" y="5459"/>
                    <a:pt x="3628" y="5309"/>
                  </a:cubicBezTo>
                  <a:cubicBezTo>
                    <a:pt x="3600" y="5247"/>
                    <a:pt x="3579" y="5182"/>
                    <a:pt x="3543" y="5125"/>
                  </a:cubicBezTo>
                  <a:cubicBezTo>
                    <a:pt x="2839" y="4007"/>
                    <a:pt x="2107" y="2905"/>
                    <a:pt x="1446" y="1761"/>
                  </a:cubicBezTo>
                  <a:cubicBezTo>
                    <a:pt x="1354" y="1601"/>
                    <a:pt x="1283" y="1420"/>
                    <a:pt x="1110" y="1314"/>
                  </a:cubicBezTo>
                  <a:cubicBezTo>
                    <a:pt x="956" y="1035"/>
                    <a:pt x="789" y="763"/>
                    <a:pt x="587" y="513"/>
                  </a:cubicBezTo>
                  <a:cubicBezTo>
                    <a:pt x="545" y="391"/>
                    <a:pt x="490" y="278"/>
                    <a:pt x="370" y="209"/>
                  </a:cubicBezTo>
                  <a:cubicBezTo>
                    <a:pt x="364" y="105"/>
                    <a:pt x="329"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5"/>
            <p:cNvSpPr/>
            <p:nvPr/>
          </p:nvSpPr>
          <p:spPr>
            <a:xfrm>
              <a:off x="6514063" y="1189106"/>
              <a:ext cx="187739" cy="69361"/>
            </a:xfrm>
            <a:custGeom>
              <a:avLst/>
              <a:gdLst/>
              <a:ahLst/>
              <a:cxnLst/>
              <a:rect l="l" t="t" r="r" b="b"/>
              <a:pathLst>
                <a:path w="5389" h="1991" extrusionOk="0">
                  <a:moveTo>
                    <a:pt x="5164" y="0"/>
                  </a:moveTo>
                  <a:cubicBezTo>
                    <a:pt x="5141" y="0"/>
                    <a:pt x="5119" y="2"/>
                    <a:pt x="5096" y="4"/>
                  </a:cubicBezTo>
                  <a:cubicBezTo>
                    <a:pt x="5054" y="9"/>
                    <a:pt x="5015" y="50"/>
                    <a:pt x="4975" y="73"/>
                  </a:cubicBezTo>
                  <a:lnTo>
                    <a:pt x="4971" y="75"/>
                  </a:lnTo>
                  <a:cubicBezTo>
                    <a:pt x="4942" y="73"/>
                    <a:pt x="4914" y="71"/>
                    <a:pt x="4886" y="71"/>
                  </a:cubicBezTo>
                  <a:cubicBezTo>
                    <a:pt x="4792" y="71"/>
                    <a:pt x="4704" y="89"/>
                    <a:pt x="4634" y="172"/>
                  </a:cubicBezTo>
                  <a:cubicBezTo>
                    <a:pt x="4626" y="168"/>
                    <a:pt x="4617" y="166"/>
                    <a:pt x="4609" y="166"/>
                  </a:cubicBezTo>
                  <a:cubicBezTo>
                    <a:pt x="4591" y="166"/>
                    <a:pt x="4575" y="175"/>
                    <a:pt x="4561" y="192"/>
                  </a:cubicBezTo>
                  <a:cubicBezTo>
                    <a:pt x="4528" y="189"/>
                    <a:pt x="4496" y="186"/>
                    <a:pt x="4464" y="186"/>
                  </a:cubicBezTo>
                  <a:cubicBezTo>
                    <a:pt x="4375" y="186"/>
                    <a:pt x="4291" y="206"/>
                    <a:pt x="4219" y="276"/>
                  </a:cubicBezTo>
                  <a:cubicBezTo>
                    <a:pt x="3653" y="387"/>
                    <a:pt x="3128" y="626"/>
                    <a:pt x="2582" y="798"/>
                  </a:cubicBezTo>
                  <a:cubicBezTo>
                    <a:pt x="1820" y="1040"/>
                    <a:pt x="1059" y="1285"/>
                    <a:pt x="300" y="1533"/>
                  </a:cubicBezTo>
                  <a:cubicBezTo>
                    <a:pt x="173" y="1575"/>
                    <a:pt x="1" y="1633"/>
                    <a:pt x="41" y="1794"/>
                  </a:cubicBezTo>
                  <a:cubicBezTo>
                    <a:pt x="76" y="1934"/>
                    <a:pt x="203" y="1990"/>
                    <a:pt x="344" y="1990"/>
                  </a:cubicBezTo>
                  <a:cubicBezTo>
                    <a:pt x="370" y="1990"/>
                    <a:pt x="396" y="1988"/>
                    <a:pt x="423" y="1985"/>
                  </a:cubicBezTo>
                  <a:cubicBezTo>
                    <a:pt x="543" y="1968"/>
                    <a:pt x="661" y="1933"/>
                    <a:pt x="778" y="1899"/>
                  </a:cubicBezTo>
                  <a:cubicBezTo>
                    <a:pt x="1246" y="1763"/>
                    <a:pt x="1721" y="1643"/>
                    <a:pt x="2178" y="1480"/>
                  </a:cubicBezTo>
                  <a:cubicBezTo>
                    <a:pt x="2977" y="1195"/>
                    <a:pt x="3809" y="993"/>
                    <a:pt x="4567" y="601"/>
                  </a:cubicBezTo>
                  <a:cubicBezTo>
                    <a:pt x="4570" y="601"/>
                    <a:pt x="4573" y="601"/>
                    <a:pt x="4576" y="601"/>
                  </a:cubicBezTo>
                  <a:cubicBezTo>
                    <a:pt x="4641" y="601"/>
                    <a:pt x="4673" y="569"/>
                    <a:pt x="4672" y="503"/>
                  </a:cubicBezTo>
                  <a:lnTo>
                    <a:pt x="4673" y="501"/>
                  </a:lnTo>
                  <a:cubicBezTo>
                    <a:pt x="4730" y="495"/>
                    <a:pt x="4772" y="471"/>
                    <a:pt x="4781" y="411"/>
                  </a:cubicBezTo>
                  <a:lnTo>
                    <a:pt x="4786" y="409"/>
                  </a:lnTo>
                  <a:cubicBezTo>
                    <a:pt x="4807" y="410"/>
                    <a:pt x="4828" y="410"/>
                    <a:pt x="4849" y="410"/>
                  </a:cubicBezTo>
                  <a:cubicBezTo>
                    <a:pt x="4942" y="410"/>
                    <a:pt x="5031" y="398"/>
                    <a:pt x="5094" y="310"/>
                  </a:cubicBezTo>
                  <a:lnTo>
                    <a:pt x="5103" y="307"/>
                  </a:lnTo>
                  <a:cubicBezTo>
                    <a:pt x="5131" y="308"/>
                    <a:pt x="5161" y="310"/>
                    <a:pt x="5190" y="310"/>
                  </a:cubicBezTo>
                  <a:cubicBezTo>
                    <a:pt x="5284" y="310"/>
                    <a:pt x="5374" y="291"/>
                    <a:pt x="5380" y="183"/>
                  </a:cubicBezTo>
                  <a:cubicBezTo>
                    <a:pt x="5389" y="42"/>
                    <a:pt x="5283" y="0"/>
                    <a:pt x="51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5"/>
            <p:cNvSpPr/>
            <p:nvPr/>
          </p:nvSpPr>
          <p:spPr>
            <a:xfrm>
              <a:off x="6870554" y="939007"/>
              <a:ext cx="50166" cy="103920"/>
            </a:xfrm>
            <a:custGeom>
              <a:avLst/>
              <a:gdLst/>
              <a:ahLst/>
              <a:cxnLst/>
              <a:rect l="l" t="t" r="r" b="b"/>
              <a:pathLst>
                <a:path w="1440" h="2983" extrusionOk="0">
                  <a:moveTo>
                    <a:pt x="1293" y="0"/>
                  </a:moveTo>
                  <a:cubicBezTo>
                    <a:pt x="1284" y="0"/>
                    <a:pt x="1275" y="1"/>
                    <a:pt x="1265" y="1"/>
                  </a:cubicBezTo>
                  <a:cubicBezTo>
                    <a:pt x="1230" y="2"/>
                    <a:pt x="1194" y="2"/>
                    <a:pt x="1159" y="3"/>
                  </a:cubicBezTo>
                  <a:cubicBezTo>
                    <a:pt x="1148" y="2"/>
                    <a:pt x="1138" y="1"/>
                    <a:pt x="1129" y="1"/>
                  </a:cubicBezTo>
                  <a:cubicBezTo>
                    <a:pt x="1045" y="1"/>
                    <a:pt x="988" y="51"/>
                    <a:pt x="950" y="121"/>
                  </a:cubicBezTo>
                  <a:cubicBezTo>
                    <a:pt x="711" y="568"/>
                    <a:pt x="489" y="1023"/>
                    <a:pt x="419" y="1532"/>
                  </a:cubicBezTo>
                  <a:cubicBezTo>
                    <a:pt x="323" y="1616"/>
                    <a:pt x="326" y="1730"/>
                    <a:pt x="328" y="1842"/>
                  </a:cubicBezTo>
                  <a:cubicBezTo>
                    <a:pt x="170" y="2144"/>
                    <a:pt x="105" y="2475"/>
                    <a:pt x="18" y="2799"/>
                  </a:cubicBezTo>
                  <a:cubicBezTo>
                    <a:pt x="1" y="2864"/>
                    <a:pt x="4" y="2939"/>
                    <a:pt x="79" y="2970"/>
                  </a:cubicBezTo>
                  <a:cubicBezTo>
                    <a:pt x="99" y="2978"/>
                    <a:pt x="119" y="2982"/>
                    <a:pt x="140" y="2982"/>
                  </a:cubicBezTo>
                  <a:cubicBezTo>
                    <a:pt x="189" y="2982"/>
                    <a:pt x="236" y="2959"/>
                    <a:pt x="265" y="2919"/>
                  </a:cubicBezTo>
                  <a:cubicBezTo>
                    <a:pt x="333" y="2824"/>
                    <a:pt x="398" y="2722"/>
                    <a:pt x="440" y="2614"/>
                  </a:cubicBezTo>
                  <a:cubicBezTo>
                    <a:pt x="550" y="2332"/>
                    <a:pt x="647" y="2045"/>
                    <a:pt x="749" y="1760"/>
                  </a:cubicBezTo>
                  <a:cubicBezTo>
                    <a:pt x="832" y="1711"/>
                    <a:pt x="861" y="1637"/>
                    <a:pt x="861" y="1548"/>
                  </a:cubicBezTo>
                  <a:cubicBezTo>
                    <a:pt x="947" y="1505"/>
                    <a:pt x="973" y="1430"/>
                    <a:pt x="969" y="1342"/>
                  </a:cubicBezTo>
                  <a:cubicBezTo>
                    <a:pt x="1196" y="987"/>
                    <a:pt x="1287" y="583"/>
                    <a:pt x="1409" y="190"/>
                  </a:cubicBezTo>
                  <a:cubicBezTo>
                    <a:pt x="1440" y="92"/>
                    <a:pt x="1422" y="0"/>
                    <a:pt x="1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5"/>
            <p:cNvSpPr/>
            <p:nvPr/>
          </p:nvSpPr>
          <p:spPr>
            <a:xfrm>
              <a:off x="6463200" y="939216"/>
              <a:ext cx="238567" cy="134508"/>
            </a:xfrm>
            <a:custGeom>
              <a:avLst/>
              <a:gdLst/>
              <a:ahLst/>
              <a:cxnLst/>
              <a:rect l="l" t="t" r="r" b="b"/>
              <a:pathLst>
                <a:path w="6848" h="3861" extrusionOk="0">
                  <a:moveTo>
                    <a:pt x="231" y="1"/>
                  </a:moveTo>
                  <a:cubicBezTo>
                    <a:pt x="196" y="1"/>
                    <a:pt x="162" y="26"/>
                    <a:pt x="130" y="91"/>
                  </a:cubicBezTo>
                  <a:lnTo>
                    <a:pt x="129" y="91"/>
                  </a:lnTo>
                  <a:cubicBezTo>
                    <a:pt x="28" y="163"/>
                    <a:pt x="1" y="238"/>
                    <a:pt x="111" y="322"/>
                  </a:cubicBezTo>
                  <a:lnTo>
                    <a:pt x="109" y="322"/>
                  </a:lnTo>
                  <a:cubicBezTo>
                    <a:pt x="118" y="390"/>
                    <a:pt x="160" y="420"/>
                    <a:pt x="229" y="420"/>
                  </a:cubicBezTo>
                  <a:cubicBezTo>
                    <a:pt x="759" y="898"/>
                    <a:pt x="1415" y="1190"/>
                    <a:pt x="2020" y="1556"/>
                  </a:cubicBezTo>
                  <a:cubicBezTo>
                    <a:pt x="2924" y="2105"/>
                    <a:pt x="3867" y="2585"/>
                    <a:pt x="4858" y="2971"/>
                  </a:cubicBezTo>
                  <a:cubicBezTo>
                    <a:pt x="5336" y="3216"/>
                    <a:pt x="5808" y="3469"/>
                    <a:pt x="6294" y="3699"/>
                  </a:cubicBezTo>
                  <a:cubicBezTo>
                    <a:pt x="6385" y="3742"/>
                    <a:pt x="6498" y="3860"/>
                    <a:pt x="6601" y="3860"/>
                  </a:cubicBezTo>
                  <a:cubicBezTo>
                    <a:pt x="6648" y="3860"/>
                    <a:pt x="6693" y="3837"/>
                    <a:pt x="6734" y="3771"/>
                  </a:cubicBezTo>
                  <a:cubicBezTo>
                    <a:pt x="6847" y="3585"/>
                    <a:pt x="6596" y="3455"/>
                    <a:pt x="6473" y="3387"/>
                  </a:cubicBezTo>
                  <a:cubicBezTo>
                    <a:pt x="5883" y="3061"/>
                    <a:pt x="5315" y="2691"/>
                    <a:pt x="4684" y="2436"/>
                  </a:cubicBezTo>
                  <a:cubicBezTo>
                    <a:pt x="4504" y="2265"/>
                    <a:pt x="4292" y="2156"/>
                    <a:pt x="4042" y="2119"/>
                  </a:cubicBezTo>
                  <a:cubicBezTo>
                    <a:pt x="3963" y="2012"/>
                    <a:pt x="3860" y="1946"/>
                    <a:pt x="3723" y="1932"/>
                  </a:cubicBezTo>
                  <a:cubicBezTo>
                    <a:pt x="3678" y="1856"/>
                    <a:pt x="3608" y="1821"/>
                    <a:pt x="3520" y="1813"/>
                  </a:cubicBezTo>
                  <a:cubicBezTo>
                    <a:pt x="3373" y="1665"/>
                    <a:pt x="3194" y="1568"/>
                    <a:pt x="2993" y="1508"/>
                  </a:cubicBezTo>
                  <a:cubicBezTo>
                    <a:pt x="2846" y="1357"/>
                    <a:pt x="2657" y="1278"/>
                    <a:pt x="2463" y="1205"/>
                  </a:cubicBezTo>
                  <a:cubicBezTo>
                    <a:pt x="2424" y="1121"/>
                    <a:pt x="2350" y="1095"/>
                    <a:pt x="2261" y="1093"/>
                  </a:cubicBezTo>
                  <a:cubicBezTo>
                    <a:pt x="2037" y="912"/>
                    <a:pt x="1770" y="806"/>
                    <a:pt x="1504" y="702"/>
                  </a:cubicBezTo>
                  <a:cubicBezTo>
                    <a:pt x="1458" y="632"/>
                    <a:pt x="1395" y="592"/>
                    <a:pt x="1309" y="592"/>
                  </a:cubicBezTo>
                  <a:cubicBezTo>
                    <a:pt x="1307" y="592"/>
                    <a:pt x="1305" y="592"/>
                    <a:pt x="1303" y="592"/>
                  </a:cubicBezTo>
                  <a:cubicBezTo>
                    <a:pt x="1022" y="362"/>
                    <a:pt x="736" y="141"/>
                    <a:pt x="358" y="78"/>
                  </a:cubicBezTo>
                  <a:lnTo>
                    <a:pt x="358" y="78"/>
                  </a:lnTo>
                  <a:cubicBezTo>
                    <a:pt x="315" y="34"/>
                    <a:pt x="272" y="1"/>
                    <a:pt x="2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5"/>
            <p:cNvSpPr/>
            <p:nvPr/>
          </p:nvSpPr>
          <p:spPr>
            <a:xfrm>
              <a:off x="6455257" y="1216488"/>
              <a:ext cx="244594" cy="139071"/>
            </a:xfrm>
            <a:custGeom>
              <a:avLst/>
              <a:gdLst/>
              <a:ahLst/>
              <a:cxnLst/>
              <a:rect l="l" t="t" r="r" b="b"/>
              <a:pathLst>
                <a:path w="7021" h="3992" extrusionOk="0">
                  <a:moveTo>
                    <a:pt x="6768" y="0"/>
                  </a:moveTo>
                  <a:cubicBezTo>
                    <a:pt x="6664" y="0"/>
                    <a:pt x="6535" y="81"/>
                    <a:pt x="6431" y="118"/>
                  </a:cubicBezTo>
                  <a:cubicBezTo>
                    <a:pt x="6382" y="134"/>
                    <a:pt x="6338" y="165"/>
                    <a:pt x="6292" y="189"/>
                  </a:cubicBezTo>
                  <a:cubicBezTo>
                    <a:pt x="4523" y="1148"/>
                    <a:pt x="2752" y="2104"/>
                    <a:pt x="985" y="3066"/>
                  </a:cubicBezTo>
                  <a:cubicBezTo>
                    <a:pt x="695" y="3223"/>
                    <a:pt x="403" y="3381"/>
                    <a:pt x="170" y="3619"/>
                  </a:cubicBezTo>
                  <a:cubicBezTo>
                    <a:pt x="98" y="3692"/>
                    <a:pt x="1" y="3758"/>
                    <a:pt x="87" y="3872"/>
                  </a:cubicBezTo>
                  <a:cubicBezTo>
                    <a:pt x="140" y="3940"/>
                    <a:pt x="215" y="3992"/>
                    <a:pt x="299" y="3992"/>
                  </a:cubicBezTo>
                  <a:cubicBezTo>
                    <a:pt x="319" y="3992"/>
                    <a:pt x="340" y="3989"/>
                    <a:pt x="361" y="3982"/>
                  </a:cubicBezTo>
                  <a:cubicBezTo>
                    <a:pt x="493" y="3941"/>
                    <a:pt x="620" y="3881"/>
                    <a:pt x="740" y="3815"/>
                  </a:cubicBezTo>
                  <a:cubicBezTo>
                    <a:pt x="1060" y="3639"/>
                    <a:pt x="1376" y="3458"/>
                    <a:pt x="1691" y="3275"/>
                  </a:cubicBezTo>
                  <a:cubicBezTo>
                    <a:pt x="2576" y="2764"/>
                    <a:pt x="3504" y="2322"/>
                    <a:pt x="4357" y="1757"/>
                  </a:cubicBezTo>
                  <a:cubicBezTo>
                    <a:pt x="4366" y="1758"/>
                    <a:pt x="4376" y="1759"/>
                    <a:pt x="4385" y="1759"/>
                  </a:cubicBezTo>
                  <a:cubicBezTo>
                    <a:pt x="4464" y="1759"/>
                    <a:pt x="4517" y="1716"/>
                    <a:pt x="4554" y="1647"/>
                  </a:cubicBezTo>
                  <a:lnTo>
                    <a:pt x="4562" y="1643"/>
                  </a:lnTo>
                  <a:cubicBezTo>
                    <a:pt x="4571" y="1644"/>
                    <a:pt x="4580" y="1645"/>
                    <a:pt x="4589" y="1645"/>
                  </a:cubicBezTo>
                  <a:cubicBezTo>
                    <a:pt x="4641" y="1645"/>
                    <a:pt x="4675" y="1617"/>
                    <a:pt x="4693" y="1563"/>
                  </a:cubicBezTo>
                  <a:cubicBezTo>
                    <a:pt x="5360" y="1228"/>
                    <a:pt x="5992" y="832"/>
                    <a:pt x="6615" y="425"/>
                  </a:cubicBezTo>
                  <a:cubicBezTo>
                    <a:pt x="6737" y="345"/>
                    <a:pt x="7020" y="283"/>
                    <a:pt x="6904" y="81"/>
                  </a:cubicBezTo>
                  <a:cubicBezTo>
                    <a:pt x="6869" y="22"/>
                    <a:pt x="6822" y="0"/>
                    <a:pt x="6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5"/>
            <p:cNvSpPr/>
            <p:nvPr/>
          </p:nvSpPr>
          <p:spPr>
            <a:xfrm>
              <a:off x="6607775" y="1268779"/>
              <a:ext cx="146527" cy="241075"/>
            </a:xfrm>
            <a:custGeom>
              <a:avLst/>
              <a:gdLst/>
              <a:ahLst/>
              <a:cxnLst/>
              <a:rect l="l" t="t" r="r" b="b"/>
              <a:pathLst>
                <a:path w="4206" h="6920" extrusionOk="0">
                  <a:moveTo>
                    <a:pt x="2288" y="2812"/>
                  </a:moveTo>
                  <a:lnTo>
                    <a:pt x="2288" y="2812"/>
                  </a:lnTo>
                  <a:cubicBezTo>
                    <a:pt x="2295" y="2815"/>
                    <a:pt x="2303" y="2819"/>
                    <a:pt x="2310" y="2822"/>
                  </a:cubicBezTo>
                  <a:cubicBezTo>
                    <a:pt x="2308" y="2822"/>
                    <a:pt x="2307" y="2823"/>
                    <a:pt x="2305" y="2824"/>
                  </a:cubicBezTo>
                  <a:lnTo>
                    <a:pt x="2288" y="2812"/>
                  </a:lnTo>
                  <a:close/>
                  <a:moveTo>
                    <a:pt x="4098" y="0"/>
                  </a:moveTo>
                  <a:cubicBezTo>
                    <a:pt x="4058" y="0"/>
                    <a:pt x="4010" y="22"/>
                    <a:pt x="3979" y="49"/>
                  </a:cubicBezTo>
                  <a:cubicBezTo>
                    <a:pt x="3915" y="101"/>
                    <a:pt x="3869" y="170"/>
                    <a:pt x="3873" y="259"/>
                  </a:cubicBezTo>
                  <a:lnTo>
                    <a:pt x="3871" y="262"/>
                  </a:lnTo>
                  <a:cubicBezTo>
                    <a:pt x="3784" y="297"/>
                    <a:pt x="3745" y="360"/>
                    <a:pt x="3751" y="451"/>
                  </a:cubicBezTo>
                  <a:cubicBezTo>
                    <a:pt x="3689" y="467"/>
                    <a:pt x="3665" y="507"/>
                    <a:pt x="3670" y="568"/>
                  </a:cubicBezTo>
                  <a:lnTo>
                    <a:pt x="3663" y="576"/>
                  </a:lnTo>
                  <a:cubicBezTo>
                    <a:pt x="3607" y="583"/>
                    <a:pt x="3580" y="615"/>
                    <a:pt x="3581" y="670"/>
                  </a:cubicBezTo>
                  <a:cubicBezTo>
                    <a:pt x="3374" y="957"/>
                    <a:pt x="3149" y="1233"/>
                    <a:pt x="3018" y="1565"/>
                  </a:cubicBezTo>
                  <a:cubicBezTo>
                    <a:pt x="2863" y="1712"/>
                    <a:pt x="2749" y="1882"/>
                    <a:pt x="2704" y="2091"/>
                  </a:cubicBezTo>
                  <a:cubicBezTo>
                    <a:pt x="2625" y="2135"/>
                    <a:pt x="2586" y="2202"/>
                    <a:pt x="2584" y="2290"/>
                  </a:cubicBezTo>
                  <a:cubicBezTo>
                    <a:pt x="2436" y="2438"/>
                    <a:pt x="2342" y="2614"/>
                    <a:pt x="2288" y="2812"/>
                  </a:cubicBezTo>
                  <a:cubicBezTo>
                    <a:pt x="2217" y="2859"/>
                    <a:pt x="2182" y="2926"/>
                    <a:pt x="2173" y="3007"/>
                  </a:cubicBezTo>
                  <a:cubicBezTo>
                    <a:pt x="1893" y="3296"/>
                    <a:pt x="1703" y="3638"/>
                    <a:pt x="1540" y="3997"/>
                  </a:cubicBezTo>
                  <a:cubicBezTo>
                    <a:pt x="1478" y="4027"/>
                    <a:pt x="1446" y="4074"/>
                    <a:pt x="1449" y="4143"/>
                  </a:cubicBezTo>
                  <a:cubicBezTo>
                    <a:pt x="1380" y="4191"/>
                    <a:pt x="1331" y="4252"/>
                    <a:pt x="1320" y="4336"/>
                  </a:cubicBezTo>
                  <a:lnTo>
                    <a:pt x="1318" y="4336"/>
                  </a:lnTo>
                  <a:cubicBezTo>
                    <a:pt x="862" y="4950"/>
                    <a:pt x="538" y="5634"/>
                    <a:pt x="210" y="6315"/>
                  </a:cubicBezTo>
                  <a:cubicBezTo>
                    <a:pt x="141" y="6456"/>
                    <a:pt x="0" y="6641"/>
                    <a:pt x="183" y="6816"/>
                  </a:cubicBezTo>
                  <a:cubicBezTo>
                    <a:pt x="215" y="6883"/>
                    <a:pt x="259" y="6919"/>
                    <a:pt x="319" y="6919"/>
                  </a:cubicBezTo>
                  <a:cubicBezTo>
                    <a:pt x="343" y="6919"/>
                    <a:pt x="371" y="6913"/>
                    <a:pt x="401" y="6900"/>
                  </a:cubicBezTo>
                  <a:cubicBezTo>
                    <a:pt x="800" y="6573"/>
                    <a:pt x="1016" y="6122"/>
                    <a:pt x="1255" y="5686"/>
                  </a:cubicBezTo>
                  <a:cubicBezTo>
                    <a:pt x="1696" y="5040"/>
                    <a:pt x="2057" y="4349"/>
                    <a:pt x="2408" y="3653"/>
                  </a:cubicBezTo>
                  <a:cubicBezTo>
                    <a:pt x="2961" y="2815"/>
                    <a:pt x="3335" y="1889"/>
                    <a:pt x="3781" y="997"/>
                  </a:cubicBezTo>
                  <a:cubicBezTo>
                    <a:pt x="3837" y="971"/>
                    <a:pt x="3863" y="929"/>
                    <a:pt x="3847" y="868"/>
                  </a:cubicBezTo>
                  <a:cubicBezTo>
                    <a:pt x="3871" y="841"/>
                    <a:pt x="3879" y="810"/>
                    <a:pt x="3874" y="776"/>
                  </a:cubicBezTo>
                  <a:cubicBezTo>
                    <a:pt x="3952" y="728"/>
                    <a:pt x="3994" y="663"/>
                    <a:pt x="3984" y="571"/>
                  </a:cubicBezTo>
                  <a:cubicBezTo>
                    <a:pt x="4129" y="467"/>
                    <a:pt x="4185" y="316"/>
                    <a:pt x="4200" y="151"/>
                  </a:cubicBezTo>
                  <a:cubicBezTo>
                    <a:pt x="4206" y="90"/>
                    <a:pt x="4192" y="11"/>
                    <a:pt x="4111" y="1"/>
                  </a:cubicBezTo>
                  <a:cubicBezTo>
                    <a:pt x="4107" y="1"/>
                    <a:pt x="4103" y="0"/>
                    <a:pt x="4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5"/>
            <p:cNvSpPr/>
            <p:nvPr/>
          </p:nvSpPr>
          <p:spPr>
            <a:xfrm>
              <a:off x="6929638" y="1234116"/>
              <a:ext cx="153564" cy="123778"/>
            </a:xfrm>
            <a:custGeom>
              <a:avLst/>
              <a:gdLst/>
              <a:ahLst/>
              <a:cxnLst/>
              <a:rect l="l" t="t" r="r" b="b"/>
              <a:pathLst>
                <a:path w="4408" h="3553" extrusionOk="0">
                  <a:moveTo>
                    <a:pt x="3659" y="3101"/>
                  </a:moveTo>
                  <a:cubicBezTo>
                    <a:pt x="3660" y="3102"/>
                    <a:pt x="3660" y="3102"/>
                    <a:pt x="3660" y="3102"/>
                  </a:cubicBezTo>
                  <a:lnTo>
                    <a:pt x="3659" y="3101"/>
                  </a:lnTo>
                  <a:close/>
                  <a:moveTo>
                    <a:pt x="209" y="0"/>
                  </a:moveTo>
                  <a:cubicBezTo>
                    <a:pt x="178" y="0"/>
                    <a:pt x="146" y="12"/>
                    <a:pt x="114" y="39"/>
                  </a:cubicBezTo>
                  <a:cubicBezTo>
                    <a:pt x="1" y="138"/>
                    <a:pt x="97" y="248"/>
                    <a:pt x="181" y="328"/>
                  </a:cubicBezTo>
                  <a:cubicBezTo>
                    <a:pt x="274" y="418"/>
                    <a:pt x="352" y="533"/>
                    <a:pt x="494" y="560"/>
                  </a:cubicBezTo>
                  <a:cubicBezTo>
                    <a:pt x="924" y="957"/>
                    <a:pt x="1367" y="1337"/>
                    <a:pt x="1848" y="1673"/>
                  </a:cubicBezTo>
                  <a:cubicBezTo>
                    <a:pt x="1866" y="1736"/>
                    <a:pt x="1909" y="1768"/>
                    <a:pt x="1974" y="1776"/>
                  </a:cubicBezTo>
                  <a:cubicBezTo>
                    <a:pt x="1984" y="1837"/>
                    <a:pt x="2020" y="1871"/>
                    <a:pt x="2086" y="1872"/>
                  </a:cubicBezTo>
                  <a:cubicBezTo>
                    <a:pt x="2184" y="2022"/>
                    <a:pt x="2324" y="2124"/>
                    <a:pt x="2490" y="2193"/>
                  </a:cubicBezTo>
                  <a:cubicBezTo>
                    <a:pt x="2503" y="2255"/>
                    <a:pt x="2541" y="2287"/>
                    <a:pt x="2607" y="2288"/>
                  </a:cubicBezTo>
                  <a:cubicBezTo>
                    <a:pt x="2741" y="2471"/>
                    <a:pt x="2913" y="2610"/>
                    <a:pt x="3123" y="2705"/>
                  </a:cubicBezTo>
                  <a:cubicBezTo>
                    <a:pt x="3266" y="2887"/>
                    <a:pt x="3441" y="3023"/>
                    <a:pt x="3661" y="3104"/>
                  </a:cubicBezTo>
                  <a:cubicBezTo>
                    <a:pt x="3670" y="3166"/>
                    <a:pt x="3712" y="3192"/>
                    <a:pt x="3774" y="3194"/>
                  </a:cubicBezTo>
                  <a:cubicBezTo>
                    <a:pt x="3843" y="3311"/>
                    <a:pt x="3941" y="3389"/>
                    <a:pt x="4079" y="3413"/>
                  </a:cubicBezTo>
                  <a:cubicBezTo>
                    <a:pt x="4142" y="3470"/>
                    <a:pt x="4207" y="3552"/>
                    <a:pt x="4268" y="3552"/>
                  </a:cubicBezTo>
                  <a:cubicBezTo>
                    <a:pt x="4310" y="3552"/>
                    <a:pt x="4350" y="3513"/>
                    <a:pt x="4388" y="3400"/>
                  </a:cubicBezTo>
                  <a:cubicBezTo>
                    <a:pt x="4388" y="3365"/>
                    <a:pt x="4389" y="3331"/>
                    <a:pt x="4390" y="3297"/>
                  </a:cubicBezTo>
                  <a:cubicBezTo>
                    <a:pt x="4407" y="3236"/>
                    <a:pt x="4386" y="3194"/>
                    <a:pt x="4325" y="3173"/>
                  </a:cubicBezTo>
                  <a:cubicBezTo>
                    <a:pt x="4295" y="3064"/>
                    <a:pt x="4225" y="2995"/>
                    <a:pt x="4114" y="2965"/>
                  </a:cubicBezTo>
                  <a:cubicBezTo>
                    <a:pt x="4100" y="2905"/>
                    <a:pt x="4061" y="2873"/>
                    <a:pt x="3998" y="2868"/>
                  </a:cubicBezTo>
                  <a:cubicBezTo>
                    <a:pt x="3245" y="2154"/>
                    <a:pt x="2446" y="1494"/>
                    <a:pt x="1576" y="917"/>
                  </a:cubicBezTo>
                  <a:cubicBezTo>
                    <a:pt x="1309" y="624"/>
                    <a:pt x="970" y="423"/>
                    <a:pt x="634" y="218"/>
                  </a:cubicBezTo>
                  <a:cubicBezTo>
                    <a:pt x="618" y="167"/>
                    <a:pt x="589" y="139"/>
                    <a:pt x="541" y="139"/>
                  </a:cubicBezTo>
                  <a:cubicBezTo>
                    <a:pt x="532" y="139"/>
                    <a:pt x="522" y="140"/>
                    <a:pt x="511" y="142"/>
                  </a:cubicBezTo>
                  <a:cubicBezTo>
                    <a:pt x="489" y="125"/>
                    <a:pt x="466" y="116"/>
                    <a:pt x="440" y="116"/>
                  </a:cubicBezTo>
                  <a:cubicBezTo>
                    <a:pt x="433" y="116"/>
                    <a:pt x="425" y="117"/>
                    <a:pt x="417" y="119"/>
                  </a:cubicBezTo>
                  <a:cubicBezTo>
                    <a:pt x="355" y="63"/>
                    <a:pt x="283" y="0"/>
                    <a:pt x="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5"/>
            <p:cNvSpPr/>
            <p:nvPr/>
          </p:nvSpPr>
          <p:spPr>
            <a:xfrm>
              <a:off x="6899504" y="1231608"/>
              <a:ext cx="82983" cy="88487"/>
            </a:xfrm>
            <a:custGeom>
              <a:avLst/>
              <a:gdLst/>
              <a:ahLst/>
              <a:cxnLst/>
              <a:rect l="l" t="t" r="r" b="b"/>
              <a:pathLst>
                <a:path w="2382" h="2540" extrusionOk="0">
                  <a:moveTo>
                    <a:pt x="141" y="314"/>
                  </a:moveTo>
                  <a:cubicBezTo>
                    <a:pt x="135" y="338"/>
                    <a:pt x="129" y="363"/>
                    <a:pt x="122" y="392"/>
                  </a:cubicBezTo>
                  <a:cubicBezTo>
                    <a:pt x="127" y="361"/>
                    <a:pt x="133" y="336"/>
                    <a:pt x="141" y="314"/>
                  </a:cubicBezTo>
                  <a:close/>
                  <a:moveTo>
                    <a:pt x="127" y="401"/>
                  </a:moveTo>
                  <a:cubicBezTo>
                    <a:pt x="153" y="439"/>
                    <a:pt x="199" y="467"/>
                    <a:pt x="208" y="519"/>
                  </a:cubicBezTo>
                  <a:cubicBezTo>
                    <a:pt x="206" y="518"/>
                    <a:pt x="206" y="518"/>
                    <a:pt x="205" y="517"/>
                  </a:cubicBezTo>
                  <a:cubicBezTo>
                    <a:pt x="178" y="479"/>
                    <a:pt x="152" y="439"/>
                    <a:pt x="127" y="401"/>
                  </a:cubicBezTo>
                  <a:close/>
                  <a:moveTo>
                    <a:pt x="538" y="916"/>
                  </a:moveTo>
                  <a:lnTo>
                    <a:pt x="538" y="916"/>
                  </a:lnTo>
                  <a:cubicBezTo>
                    <a:pt x="576" y="947"/>
                    <a:pt x="612" y="979"/>
                    <a:pt x="638" y="1021"/>
                  </a:cubicBezTo>
                  <a:cubicBezTo>
                    <a:pt x="604" y="986"/>
                    <a:pt x="571" y="951"/>
                    <a:pt x="538" y="916"/>
                  </a:cubicBezTo>
                  <a:close/>
                  <a:moveTo>
                    <a:pt x="638" y="1021"/>
                  </a:moveTo>
                  <a:lnTo>
                    <a:pt x="638" y="1021"/>
                  </a:lnTo>
                  <a:cubicBezTo>
                    <a:pt x="680" y="1048"/>
                    <a:pt x="717" y="1081"/>
                    <a:pt x="739" y="1126"/>
                  </a:cubicBezTo>
                  <a:lnTo>
                    <a:pt x="737" y="1126"/>
                  </a:lnTo>
                  <a:cubicBezTo>
                    <a:pt x="704" y="1091"/>
                    <a:pt x="672" y="1057"/>
                    <a:pt x="639" y="1022"/>
                  </a:cubicBezTo>
                  <a:cubicBezTo>
                    <a:pt x="639" y="1022"/>
                    <a:pt x="638" y="1022"/>
                    <a:pt x="638" y="1021"/>
                  </a:cubicBezTo>
                  <a:close/>
                  <a:moveTo>
                    <a:pt x="1002" y="1370"/>
                  </a:moveTo>
                  <a:cubicBezTo>
                    <a:pt x="1025" y="1387"/>
                    <a:pt x="1038" y="1413"/>
                    <a:pt x="1042" y="1447"/>
                  </a:cubicBezTo>
                  <a:cubicBezTo>
                    <a:pt x="1037" y="1414"/>
                    <a:pt x="1024" y="1388"/>
                    <a:pt x="1002" y="1370"/>
                  </a:cubicBezTo>
                  <a:close/>
                  <a:moveTo>
                    <a:pt x="1825" y="1605"/>
                  </a:moveTo>
                  <a:cubicBezTo>
                    <a:pt x="1826" y="1632"/>
                    <a:pt x="1834" y="1654"/>
                    <a:pt x="1847" y="1672"/>
                  </a:cubicBezTo>
                  <a:cubicBezTo>
                    <a:pt x="1833" y="1655"/>
                    <a:pt x="1824" y="1633"/>
                    <a:pt x="1824" y="1605"/>
                  </a:cubicBezTo>
                  <a:close/>
                  <a:moveTo>
                    <a:pt x="115" y="0"/>
                  </a:moveTo>
                  <a:cubicBezTo>
                    <a:pt x="50" y="0"/>
                    <a:pt x="15" y="49"/>
                    <a:pt x="9" y="126"/>
                  </a:cubicBezTo>
                  <a:cubicBezTo>
                    <a:pt x="1" y="229"/>
                    <a:pt x="25" y="327"/>
                    <a:pt x="122" y="393"/>
                  </a:cubicBezTo>
                  <a:lnTo>
                    <a:pt x="127" y="401"/>
                  </a:lnTo>
                  <a:cubicBezTo>
                    <a:pt x="124" y="459"/>
                    <a:pt x="146" y="501"/>
                    <a:pt x="203" y="521"/>
                  </a:cubicBezTo>
                  <a:cubicBezTo>
                    <a:pt x="214" y="600"/>
                    <a:pt x="256" y="659"/>
                    <a:pt x="334" y="690"/>
                  </a:cubicBezTo>
                  <a:lnTo>
                    <a:pt x="347" y="707"/>
                  </a:lnTo>
                  <a:cubicBezTo>
                    <a:pt x="347" y="764"/>
                    <a:pt x="376" y="795"/>
                    <a:pt x="433" y="804"/>
                  </a:cubicBezTo>
                  <a:lnTo>
                    <a:pt x="441" y="812"/>
                  </a:lnTo>
                  <a:cubicBezTo>
                    <a:pt x="445" y="870"/>
                    <a:pt x="477" y="905"/>
                    <a:pt x="535" y="914"/>
                  </a:cubicBezTo>
                  <a:lnTo>
                    <a:pt x="538" y="916"/>
                  </a:lnTo>
                  <a:cubicBezTo>
                    <a:pt x="545" y="975"/>
                    <a:pt x="578" y="1010"/>
                    <a:pt x="638" y="1022"/>
                  </a:cubicBezTo>
                  <a:cubicBezTo>
                    <a:pt x="645" y="1081"/>
                    <a:pt x="679" y="1116"/>
                    <a:pt x="738" y="1129"/>
                  </a:cubicBezTo>
                  <a:cubicBezTo>
                    <a:pt x="746" y="1186"/>
                    <a:pt x="777" y="1224"/>
                    <a:pt x="835" y="1239"/>
                  </a:cubicBezTo>
                  <a:cubicBezTo>
                    <a:pt x="845" y="1295"/>
                    <a:pt x="880" y="1329"/>
                    <a:pt x="936" y="1344"/>
                  </a:cubicBezTo>
                  <a:cubicBezTo>
                    <a:pt x="947" y="1400"/>
                    <a:pt x="979" y="1437"/>
                    <a:pt x="1037" y="1452"/>
                  </a:cubicBezTo>
                  <a:cubicBezTo>
                    <a:pt x="1084" y="1568"/>
                    <a:pt x="1165" y="1655"/>
                    <a:pt x="1279" y="1712"/>
                  </a:cubicBezTo>
                  <a:lnTo>
                    <a:pt x="1294" y="1730"/>
                  </a:lnTo>
                  <a:cubicBezTo>
                    <a:pt x="1296" y="1785"/>
                    <a:pt x="1325" y="1816"/>
                    <a:pt x="1381" y="1824"/>
                  </a:cubicBezTo>
                  <a:lnTo>
                    <a:pt x="1389" y="1834"/>
                  </a:lnTo>
                  <a:cubicBezTo>
                    <a:pt x="1392" y="1893"/>
                    <a:pt x="1423" y="1926"/>
                    <a:pt x="1482" y="1935"/>
                  </a:cubicBezTo>
                  <a:lnTo>
                    <a:pt x="1486" y="1940"/>
                  </a:lnTo>
                  <a:cubicBezTo>
                    <a:pt x="1493" y="1997"/>
                    <a:pt x="1526" y="2032"/>
                    <a:pt x="1584" y="2045"/>
                  </a:cubicBezTo>
                  <a:cubicBezTo>
                    <a:pt x="1584" y="2044"/>
                    <a:pt x="1584" y="2044"/>
                    <a:pt x="1584" y="2044"/>
                  </a:cubicBezTo>
                  <a:cubicBezTo>
                    <a:pt x="1551" y="2009"/>
                    <a:pt x="1518" y="1974"/>
                    <a:pt x="1486" y="1940"/>
                  </a:cubicBezTo>
                  <a:lnTo>
                    <a:pt x="1486" y="1940"/>
                  </a:lnTo>
                  <a:cubicBezTo>
                    <a:pt x="1522" y="1972"/>
                    <a:pt x="1559" y="2004"/>
                    <a:pt x="1584" y="2044"/>
                  </a:cubicBezTo>
                  <a:cubicBezTo>
                    <a:pt x="1627" y="2072"/>
                    <a:pt x="1663" y="2105"/>
                    <a:pt x="1689" y="2148"/>
                  </a:cubicBezTo>
                  <a:cubicBezTo>
                    <a:pt x="1689" y="2148"/>
                    <a:pt x="1688" y="2148"/>
                    <a:pt x="1688" y="2147"/>
                  </a:cubicBezTo>
                  <a:cubicBezTo>
                    <a:pt x="1654" y="2113"/>
                    <a:pt x="1620" y="2079"/>
                    <a:pt x="1584" y="2045"/>
                  </a:cubicBezTo>
                  <a:lnTo>
                    <a:pt x="1584" y="2045"/>
                  </a:lnTo>
                  <a:cubicBezTo>
                    <a:pt x="1593" y="2104"/>
                    <a:pt x="1628" y="2139"/>
                    <a:pt x="1688" y="2148"/>
                  </a:cubicBezTo>
                  <a:cubicBezTo>
                    <a:pt x="1699" y="2207"/>
                    <a:pt x="1734" y="2241"/>
                    <a:pt x="1795" y="2248"/>
                  </a:cubicBezTo>
                  <a:cubicBezTo>
                    <a:pt x="1760" y="2215"/>
                    <a:pt x="1725" y="2182"/>
                    <a:pt x="1690" y="2149"/>
                  </a:cubicBezTo>
                  <a:cubicBezTo>
                    <a:pt x="1690" y="2149"/>
                    <a:pt x="1689" y="2148"/>
                    <a:pt x="1689" y="2148"/>
                  </a:cubicBezTo>
                  <a:lnTo>
                    <a:pt x="1689" y="2148"/>
                  </a:lnTo>
                  <a:cubicBezTo>
                    <a:pt x="1733" y="2173"/>
                    <a:pt x="1767" y="2208"/>
                    <a:pt x="1795" y="2248"/>
                  </a:cubicBezTo>
                  <a:cubicBezTo>
                    <a:pt x="1807" y="2305"/>
                    <a:pt x="1840" y="2339"/>
                    <a:pt x="1902" y="2339"/>
                  </a:cubicBezTo>
                  <a:cubicBezTo>
                    <a:pt x="1903" y="2339"/>
                    <a:pt x="1904" y="2339"/>
                    <a:pt x="1905" y="2339"/>
                  </a:cubicBezTo>
                  <a:lnTo>
                    <a:pt x="1914" y="2345"/>
                  </a:lnTo>
                  <a:cubicBezTo>
                    <a:pt x="1950" y="2427"/>
                    <a:pt x="2017" y="2465"/>
                    <a:pt x="2104" y="2475"/>
                  </a:cubicBezTo>
                  <a:cubicBezTo>
                    <a:pt x="2140" y="2514"/>
                    <a:pt x="2181" y="2540"/>
                    <a:pt x="2219" y="2540"/>
                  </a:cubicBezTo>
                  <a:cubicBezTo>
                    <a:pt x="2251" y="2540"/>
                    <a:pt x="2281" y="2522"/>
                    <a:pt x="2305" y="2481"/>
                  </a:cubicBezTo>
                  <a:cubicBezTo>
                    <a:pt x="2374" y="2359"/>
                    <a:pt x="2382" y="2229"/>
                    <a:pt x="2246" y="2132"/>
                  </a:cubicBezTo>
                  <a:cubicBezTo>
                    <a:pt x="2176" y="1966"/>
                    <a:pt x="2078" y="1822"/>
                    <a:pt x="1924" y="1719"/>
                  </a:cubicBezTo>
                  <a:cubicBezTo>
                    <a:pt x="1917" y="1660"/>
                    <a:pt x="1888" y="1618"/>
                    <a:pt x="1828" y="1601"/>
                  </a:cubicBezTo>
                  <a:cubicBezTo>
                    <a:pt x="1424" y="1003"/>
                    <a:pt x="847" y="568"/>
                    <a:pt x="319" y="89"/>
                  </a:cubicBezTo>
                  <a:cubicBezTo>
                    <a:pt x="282" y="55"/>
                    <a:pt x="231" y="34"/>
                    <a:pt x="183" y="15"/>
                  </a:cubicBezTo>
                  <a:cubicBezTo>
                    <a:pt x="158" y="5"/>
                    <a:pt x="135" y="0"/>
                    <a:pt x="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5"/>
            <p:cNvSpPr/>
            <p:nvPr/>
          </p:nvSpPr>
          <p:spPr>
            <a:xfrm>
              <a:off x="7108668" y="1306195"/>
              <a:ext cx="35" cy="35"/>
            </a:xfrm>
            <a:custGeom>
              <a:avLst/>
              <a:gdLst/>
              <a:ahLst/>
              <a:cxnLst/>
              <a:rect l="l" t="t" r="r" b="b"/>
              <a:pathLst>
                <a:path w="1" h="1" extrusionOk="0">
                  <a:moveTo>
                    <a:pt x="1" y="1"/>
                  </a:moveTo>
                  <a:cubicBezTo>
                    <a:pt x="1" y="1"/>
                    <a:pt x="1" y="1"/>
                    <a:pt x="1" y="1"/>
                  </a:cubicBez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5"/>
            <p:cNvSpPr/>
            <p:nvPr/>
          </p:nvSpPr>
          <p:spPr>
            <a:xfrm>
              <a:off x="6227106" y="1053135"/>
              <a:ext cx="33339" cy="33339"/>
            </a:xfrm>
            <a:custGeom>
              <a:avLst/>
              <a:gdLst/>
              <a:ahLst/>
              <a:cxnLst/>
              <a:rect l="l" t="t" r="r" b="b"/>
              <a:pathLst>
                <a:path w="957" h="957" extrusionOk="0">
                  <a:moveTo>
                    <a:pt x="479" y="0"/>
                  </a:moveTo>
                  <a:cubicBezTo>
                    <a:pt x="214" y="0"/>
                    <a:pt x="1" y="214"/>
                    <a:pt x="1" y="478"/>
                  </a:cubicBezTo>
                  <a:cubicBezTo>
                    <a:pt x="1" y="743"/>
                    <a:pt x="214" y="956"/>
                    <a:pt x="479" y="956"/>
                  </a:cubicBezTo>
                  <a:cubicBezTo>
                    <a:pt x="743" y="956"/>
                    <a:pt x="957" y="743"/>
                    <a:pt x="957" y="478"/>
                  </a:cubicBezTo>
                  <a:cubicBezTo>
                    <a:pt x="957" y="214"/>
                    <a:pt x="743" y="0"/>
                    <a:pt x="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5"/>
            <p:cNvSpPr/>
            <p:nvPr/>
          </p:nvSpPr>
          <p:spPr>
            <a:xfrm>
              <a:off x="6398747" y="791932"/>
              <a:ext cx="27731" cy="27731"/>
            </a:xfrm>
            <a:custGeom>
              <a:avLst/>
              <a:gdLst/>
              <a:ahLst/>
              <a:cxnLst/>
              <a:rect l="l" t="t" r="r" b="b"/>
              <a:pathLst>
                <a:path w="796" h="796" extrusionOk="0">
                  <a:moveTo>
                    <a:pt x="398" y="1"/>
                  </a:moveTo>
                  <a:cubicBezTo>
                    <a:pt x="178" y="1"/>
                    <a:pt x="0" y="178"/>
                    <a:pt x="0" y="398"/>
                  </a:cubicBezTo>
                  <a:cubicBezTo>
                    <a:pt x="0" y="617"/>
                    <a:pt x="178" y="796"/>
                    <a:pt x="398" y="796"/>
                  </a:cubicBezTo>
                  <a:cubicBezTo>
                    <a:pt x="618" y="796"/>
                    <a:pt x="795" y="617"/>
                    <a:pt x="795" y="398"/>
                  </a:cubicBezTo>
                  <a:cubicBezTo>
                    <a:pt x="795" y="178"/>
                    <a:pt x="618"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5"/>
            <p:cNvSpPr/>
            <p:nvPr/>
          </p:nvSpPr>
          <p:spPr>
            <a:xfrm>
              <a:off x="7306125" y="1408818"/>
              <a:ext cx="44836" cy="44801"/>
            </a:xfrm>
            <a:custGeom>
              <a:avLst/>
              <a:gdLst/>
              <a:ahLst/>
              <a:cxnLst/>
              <a:rect l="l" t="t" r="r" b="b"/>
              <a:pathLst>
                <a:path w="1287" h="1286" extrusionOk="0">
                  <a:moveTo>
                    <a:pt x="644" y="0"/>
                  </a:moveTo>
                  <a:cubicBezTo>
                    <a:pt x="289" y="0"/>
                    <a:pt x="1" y="288"/>
                    <a:pt x="1" y="644"/>
                  </a:cubicBezTo>
                  <a:cubicBezTo>
                    <a:pt x="1" y="999"/>
                    <a:pt x="289" y="1286"/>
                    <a:pt x="644" y="1286"/>
                  </a:cubicBezTo>
                  <a:cubicBezTo>
                    <a:pt x="999" y="1286"/>
                    <a:pt x="1286" y="999"/>
                    <a:pt x="1286" y="644"/>
                  </a:cubicBezTo>
                  <a:cubicBezTo>
                    <a:pt x="1286" y="288"/>
                    <a:pt x="999" y="0"/>
                    <a:pt x="6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35"/>
          <p:cNvGrpSpPr/>
          <p:nvPr/>
        </p:nvGrpSpPr>
        <p:grpSpPr>
          <a:xfrm>
            <a:off x="5797473" y="1638649"/>
            <a:ext cx="712074" cy="527899"/>
            <a:chOff x="6227106" y="736775"/>
            <a:chExt cx="1123854" cy="833175"/>
          </a:xfrm>
        </p:grpSpPr>
        <p:sp>
          <p:nvSpPr>
            <p:cNvPr id="399" name="Google Shape;399;p35"/>
            <p:cNvSpPr/>
            <p:nvPr/>
          </p:nvSpPr>
          <p:spPr>
            <a:xfrm>
              <a:off x="6965312" y="1170677"/>
              <a:ext cx="182270" cy="43303"/>
            </a:xfrm>
            <a:custGeom>
              <a:avLst/>
              <a:gdLst/>
              <a:ahLst/>
              <a:cxnLst/>
              <a:rect l="l" t="t" r="r" b="b"/>
              <a:pathLst>
                <a:path w="5232" h="1243" extrusionOk="0">
                  <a:moveTo>
                    <a:pt x="340" y="1"/>
                  </a:moveTo>
                  <a:cubicBezTo>
                    <a:pt x="237" y="1"/>
                    <a:pt x="125" y="14"/>
                    <a:pt x="0" y="50"/>
                  </a:cubicBezTo>
                  <a:cubicBezTo>
                    <a:pt x="221" y="225"/>
                    <a:pt x="393" y="316"/>
                    <a:pt x="603" y="316"/>
                  </a:cubicBezTo>
                  <a:cubicBezTo>
                    <a:pt x="618" y="316"/>
                    <a:pt x="633" y="315"/>
                    <a:pt x="647" y="314"/>
                  </a:cubicBezTo>
                  <a:cubicBezTo>
                    <a:pt x="759" y="406"/>
                    <a:pt x="902" y="422"/>
                    <a:pt x="1036" y="457"/>
                  </a:cubicBezTo>
                  <a:cubicBezTo>
                    <a:pt x="2265" y="776"/>
                    <a:pt x="3526" y="956"/>
                    <a:pt x="4770" y="1210"/>
                  </a:cubicBezTo>
                  <a:cubicBezTo>
                    <a:pt x="4851" y="1226"/>
                    <a:pt x="4935" y="1243"/>
                    <a:pt x="5019" y="1243"/>
                  </a:cubicBezTo>
                  <a:cubicBezTo>
                    <a:pt x="5090" y="1243"/>
                    <a:pt x="5162" y="1231"/>
                    <a:pt x="5232" y="1197"/>
                  </a:cubicBezTo>
                  <a:cubicBezTo>
                    <a:pt x="5147" y="883"/>
                    <a:pt x="5150" y="873"/>
                    <a:pt x="4920" y="821"/>
                  </a:cubicBezTo>
                  <a:cubicBezTo>
                    <a:pt x="4632" y="757"/>
                    <a:pt x="4337" y="715"/>
                    <a:pt x="4048" y="656"/>
                  </a:cubicBezTo>
                  <a:cubicBezTo>
                    <a:pt x="2991" y="445"/>
                    <a:pt x="1934" y="235"/>
                    <a:pt x="864" y="92"/>
                  </a:cubicBezTo>
                  <a:cubicBezTo>
                    <a:pt x="810" y="71"/>
                    <a:pt x="752" y="51"/>
                    <a:pt x="698" y="50"/>
                  </a:cubicBezTo>
                  <a:cubicBezTo>
                    <a:pt x="586" y="22"/>
                    <a:pt x="470" y="1"/>
                    <a:pt x="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5"/>
            <p:cNvSpPr/>
            <p:nvPr/>
          </p:nvSpPr>
          <p:spPr>
            <a:xfrm>
              <a:off x="6599310" y="1246239"/>
              <a:ext cx="143740" cy="148025"/>
            </a:xfrm>
            <a:custGeom>
              <a:avLst/>
              <a:gdLst/>
              <a:ahLst/>
              <a:cxnLst/>
              <a:rect l="l" t="t" r="r" b="b"/>
              <a:pathLst>
                <a:path w="4126" h="4249" extrusionOk="0">
                  <a:moveTo>
                    <a:pt x="3981" y="1"/>
                  </a:moveTo>
                  <a:cubicBezTo>
                    <a:pt x="3930" y="1"/>
                    <a:pt x="3884" y="38"/>
                    <a:pt x="3838" y="70"/>
                  </a:cubicBezTo>
                  <a:cubicBezTo>
                    <a:pt x="3386" y="391"/>
                    <a:pt x="3008" y="788"/>
                    <a:pt x="2628" y="1182"/>
                  </a:cubicBezTo>
                  <a:cubicBezTo>
                    <a:pt x="2566" y="1196"/>
                    <a:pt x="2525" y="1229"/>
                    <a:pt x="2512" y="1290"/>
                  </a:cubicBezTo>
                  <a:cubicBezTo>
                    <a:pt x="2453" y="1303"/>
                    <a:pt x="2420" y="1340"/>
                    <a:pt x="2409" y="1397"/>
                  </a:cubicBezTo>
                  <a:cubicBezTo>
                    <a:pt x="2350" y="1409"/>
                    <a:pt x="2318" y="1447"/>
                    <a:pt x="2309" y="1506"/>
                  </a:cubicBezTo>
                  <a:cubicBezTo>
                    <a:pt x="2134" y="1605"/>
                    <a:pt x="1994" y="1739"/>
                    <a:pt x="1896" y="1913"/>
                  </a:cubicBezTo>
                  <a:cubicBezTo>
                    <a:pt x="1832" y="1924"/>
                    <a:pt x="1798" y="1960"/>
                    <a:pt x="1791" y="2023"/>
                  </a:cubicBezTo>
                  <a:cubicBezTo>
                    <a:pt x="1791" y="2023"/>
                    <a:pt x="1791" y="2022"/>
                    <a:pt x="1791" y="2022"/>
                  </a:cubicBezTo>
                  <a:cubicBezTo>
                    <a:pt x="1204" y="2527"/>
                    <a:pt x="719" y="3121"/>
                    <a:pt x="242" y="3721"/>
                  </a:cubicBezTo>
                  <a:cubicBezTo>
                    <a:pt x="157" y="3827"/>
                    <a:pt x="1" y="3954"/>
                    <a:pt x="206" y="4099"/>
                  </a:cubicBezTo>
                  <a:cubicBezTo>
                    <a:pt x="225" y="4154"/>
                    <a:pt x="264" y="4182"/>
                    <a:pt x="324" y="4182"/>
                  </a:cubicBezTo>
                  <a:cubicBezTo>
                    <a:pt x="395" y="4229"/>
                    <a:pt x="457" y="4248"/>
                    <a:pt x="512" y="4248"/>
                  </a:cubicBezTo>
                  <a:cubicBezTo>
                    <a:pt x="675" y="4248"/>
                    <a:pt x="775" y="4079"/>
                    <a:pt x="881" y="3974"/>
                  </a:cubicBezTo>
                  <a:cubicBezTo>
                    <a:pt x="1571" y="3293"/>
                    <a:pt x="2182" y="2545"/>
                    <a:pt x="2788" y="1795"/>
                  </a:cubicBezTo>
                  <a:cubicBezTo>
                    <a:pt x="3058" y="1462"/>
                    <a:pt x="3424" y="1208"/>
                    <a:pt x="3617" y="814"/>
                  </a:cubicBezTo>
                  <a:cubicBezTo>
                    <a:pt x="3838" y="668"/>
                    <a:pt x="4006" y="483"/>
                    <a:pt x="4077" y="224"/>
                  </a:cubicBezTo>
                  <a:cubicBezTo>
                    <a:pt x="4095" y="157"/>
                    <a:pt x="4125" y="93"/>
                    <a:pt x="4065" y="38"/>
                  </a:cubicBezTo>
                  <a:cubicBezTo>
                    <a:pt x="4036" y="11"/>
                    <a:pt x="4008" y="1"/>
                    <a:pt x="39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5"/>
            <p:cNvSpPr/>
            <p:nvPr/>
          </p:nvSpPr>
          <p:spPr>
            <a:xfrm>
              <a:off x="6957822" y="937195"/>
              <a:ext cx="240170" cy="142520"/>
            </a:xfrm>
            <a:custGeom>
              <a:avLst/>
              <a:gdLst/>
              <a:ahLst/>
              <a:cxnLst/>
              <a:rect l="l" t="t" r="r" b="b"/>
              <a:pathLst>
                <a:path w="6894" h="4091" extrusionOk="0">
                  <a:moveTo>
                    <a:pt x="6605" y="0"/>
                  </a:moveTo>
                  <a:cubicBezTo>
                    <a:pt x="6583" y="0"/>
                    <a:pt x="6561" y="16"/>
                    <a:pt x="6542" y="52"/>
                  </a:cubicBezTo>
                  <a:lnTo>
                    <a:pt x="6535" y="55"/>
                  </a:lnTo>
                  <a:cubicBezTo>
                    <a:pt x="6385" y="60"/>
                    <a:pt x="6266" y="116"/>
                    <a:pt x="6189" y="245"/>
                  </a:cubicBezTo>
                  <a:cubicBezTo>
                    <a:pt x="5493" y="540"/>
                    <a:pt x="4862" y="952"/>
                    <a:pt x="4199" y="1306"/>
                  </a:cubicBezTo>
                  <a:cubicBezTo>
                    <a:pt x="3766" y="1538"/>
                    <a:pt x="3301" y="1736"/>
                    <a:pt x="2940" y="2085"/>
                  </a:cubicBezTo>
                  <a:cubicBezTo>
                    <a:pt x="2858" y="2086"/>
                    <a:pt x="2785" y="2105"/>
                    <a:pt x="2748" y="2188"/>
                  </a:cubicBezTo>
                  <a:cubicBezTo>
                    <a:pt x="2663" y="2198"/>
                    <a:pt x="2578" y="2209"/>
                    <a:pt x="2543" y="2303"/>
                  </a:cubicBezTo>
                  <a:lnTo>
                    <a:pt x="2542" y="2303"/>
                  </a:lnTo>
                  <a:cubicBezTo>
                    <a:pt x="2397" y="2312"/>
                    <a:pt x="2288" y="2385"/>
                    <a:pt x="2202" y="2494"/>
                  </a:cubicBezTo>
                  <a:cubicBezTo>
                    <a:pt x="1479" y="2835"/>
                    <a:pt x="861" y="3335"/>
                    <a:pt x="192" y="3756"/>
                  </a:cubicBezTo>
                  <a:cubicBezTo>
                    <a:pt x="150" y="3784"/>
                    <a:pt x="104" y="3816"/>
                    <a:pt x="76" y="3856"/>
                  </a:cubicBezTo>
                  <a:cubicBezTo>
                    <a:pt x="0" y="3968"/>
                    <a:pt x="39" y="4043"/>
                    <a:pt x="168" y="4078"/>
                  </a:cubicBezTo>
                  <a:cubicBezTo>
                    <a:pt x="201" y="4087"/>
                    <a:pt x="233" y="4091"/>
                    <a:pt x="264" y="4091"/>
                  </a:cubicBezTo>
                  <a:cubicBezTo>
                    <a:pt x="355" y="4091"/>
                    <a:pt x="438" y="4058"/>
                    <a:pt x="517" y="4013"/>
                  </a:cubicBezTo>
                  <a:cubicBezTo>
                    <a:pt x="846" y="3826"/>
                    <a:pt x="1171" y="3634"/>
                    <a:pt x="1497" y="3444"/>
                  </a:cubicBezTo>
                  <a:cubicBezTo>
                    <a:pt x="1680" y="3435"/>
                    <a:pt x="1820" y="3324"/>
                    <a:pt x="1970" y="3246"/>
                  </a:cubicBezTo>
                  <a:cubicBezTo>
                    <a:pt x="2951" y="2737"/>
                    <a:pt x="3896" y="2164"/>
                    <a:pt x="4896" y="1687"/>
                  </a:cubicBezTo>
                  <a:cubicBezTo>
                    <a:pt x="5406" y="1443"/>
                    <a:pt x="5904" y="1163"/>
                    <a:pt x="6340" y="796"/>
                  </a:cubicBezTo>
                  <a:cubicBezTo>
                    <a:pt x="6538" y="749"/>
                    <a:pt x="6645" y="591"/>
                    <a:pt x="6767" y="457"/>
                  </a:cubicBezTo>
                  <a:cubicBezTo>
                    <a:pt x="6869" y="345"/>
                    <a:pt x="6893" y="223"/>
                    <a:pt x="6764" y="107"/>
                  </a:cubicBezTo>
                  <a:cubicBezTo>
                    <a:pt x="6757" y="64"/>
                    <a:pt x="6737" y="37"/>
                    <a:pt x="6697" y="37"/>
                  </a:cubicBezTo>
                  <a:cubicBezTo>
                    <a:pt x="6689" y="37"/>
                    <a:pt x="6682" y="38"/>
                    <a:pt x="6673" y="40"/>
                  </a:cubicBezTo>
                  <a:cubicBezTo>
                    <a:pt x="6650" y="14"/>
                    <a:pt x="6627" y="0"/>
                    <a:pt x="66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5"/>
            <p:cNvSpPr/>
            <p:nvPr/>
          </p:nvSpPr>
          <p:spPr>
            <a:xfrm>
              <a:off x="6672364" y="967086"/>
              <a:ext cx="89393" cy="95699"/>
            </a:xfrm>
            <a:custGeom>
              <a:avLst/>
              <a:gdLst/>
              <a:ahLst/>
              <a:cxnLst/>
              <a:rect l="l" t="t" r="r" b="b"/>
              <a:pathLst>
                <a:path w="2566" h="2747" extrusionOk="0">
                  <a:moveTo>
                    <a:pt x="241" y="0"/>
                  </a:moveTo>
                  <a:cubicBezTo>
                    <a:pt x="211" y="0"/>
                    <a:pt x="179" y="10"/>
                    <a:pt x="146" y="36"/>
                  </a:cubicBezTo>
                  <a:cubicBezTo>
                    <a:pt x="44" y="115"/>
                    <a:pt x="1" y="231"/>
                    <a:pt x="75" y="352"/>
                  </a:cubicBezTo>
                  <a:cubicBezTo>
                    <a:pt x="154" y="482"/>
                    <a:pt x="246" y="605"/>
                    <a:pt x="333" y="731"/>
                  </a:cubicBezTo>
                  <a:cubicBezTo>
                    <a:pt x="368" y="760"/>
                    <a:pt x="396" y="794"/>
                    <a:pt x="418" y="834"/>
                  </a:cubicBezTo>
                  <a:cubicBezTo>
                    <a:pt x="449" y="845"/>
                    <a:pt x="463" y="867"/>
                    <a:pt x="460" y="900"/>
                  </a:cubicBezTo>
                  <a:cubicBezTo>
                    <a:pt x="672" y="1037"/>
                    <a:pt x="828" y="1226"/>
                    <a:pt x="972" y="1427"/>
                  </a:cubicBezTo>
                  <a:cubicBezTo>
                    <a:pt x="1279" y="1716"/>
                    <a:pt x="1567" y="2020"/>
                    <a:pt x="1808" y="2364"/>
                  </a:cubicBezTo>
                  <a:cubicBezTo>
                    <a:pt x="1928" y="2462"/>
                    <a:pt x="2043" y="2566"/>
                    <a:pt x="2170" y="2654"/>
                  </a:cubicBezTo>
                  <a:cubicBezTo>
                    <a:pt x="2226" y="2694"/>
                    <a:pt x="2292" y="2747"/>
                    <a:pt x="2362" y="2747"/>
                  </a:cubicBezTo>
                  <a:cubicBezTo>
                    <a:pt x="2391" y="2747"/>
                    <a:pt x="2421" y="2738"/>
                    <a:pt x="2451" y="2715"/>
                  </a:cubicBezTo>
                  <a:cubicBezTo>
                    <a:pt x="2565" y="2629"/>
                    <a:pt x="2559" y="2508"/>
                    <a:pt x="2484" y="2396"/>
                  </a:cubicBezTo>
                  <a:cubicBezTo>
                    <a:pt x="2407" y="2282"/>
                    <a:pt x="2326" y="2172"/>
                    <a:pt x="2236" y="2069"/>
                  </a:cubicBezTo>
                  <a:cubicBezTo>
                    <a:pt x="1866" y="1640"/>
                    <a:pt x="1499" y="1209"/>
                    <a:pt x="1118" y="790"/>
                  </a:cubicBezTo>
                  <a:cubicBezTo>
                    <a:pt x="899" y="548"/>
                    <a:pt x="655" y="327"/>
                    <a:pt x="420" y="100"/>
                  </a:cubicBezTo>
                  <a:cubicBezTo>
                    <a:pt x="369" y="51"/>
                    <a:pt x="308"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5"/>
            <p:cNvSpPr/>
            <p:nvPr/>
          </p:nvSpPr>
          <p:spPr>
            <a:xfrm>
              <a:off x="6981442" y="1138313"/>
              <a:ext cx="275321" cy="21808"/>
            </a:xfrm>
            <a:custGeom>
              <a:avLst/>
              <a:gdLst/>
              <a:ahLst/>
              <a:cxnLst/>
              <a:rect l="l" t="t" r="r" b="b"/>
              <a:pathLst>
                <a:path w="7903" h="626" extrusionOk="0">
                  <a:moveTo>
                    <a:pt x="7591" y="1"/>
                  </a:moveTo>
                  <a:cubicBezTo>
                    <a:pt x="7527" y="1"/>
                    <a:pt x="7460" y="12"/>
                    <a:pt x="7398" y="12"/>
                  </a:cubicBezTo>
                  <a:cubicBezTo>
                    <a:pt x="7371" y="12"/>
                    <a:pt x="7343" y="12"/>
                    <a:pt x="7315" y="12"/>
                  </a:cubicBezTo>
                  <a:cubicBezTo>
                    <a:pt x="7182" y="12"/>
                    <a:pt x="7050" y="11"/>
                    <a:pt x="6917" y="11"/>
                  </a:cubicBezTo>
                  <a:cubicBezTo>
                    <a:pt x="6556" y="11"/>
                    <a:pt x="6194" y="15"/>
                    <a:pt x="5835" y="44"/>
                  </a:cubicBezTo>
                  <a:cubicBezTo>
                    <a:pt x="5162" y="97"/>
                    <a:pt x="4481" y="64"/>
                    <a:pt x="3816" y="204"/>
                  </a:cubicBezTo>
                  <a:lnTo>
                    <a:pt x="3815" y="204"/>
                  </a:lnTo>
                  <a:cubicBezTo>
                    <a:pt x="3733" y="194"/>
                    <a:pt x="3653" y="189"/>
                    <a:pt x="3572" y="189"/>
                  </a:cubicBezTo>
                  <a:cubicBezTo>
                    <a:pt x="3458" y="189"/>
                    <a:pt x="3345" y="199"/>
                    <a:pt x="3232" y="221"/>
                  </a:cubicBezTo>
                  <a:cubicBezTo>
                    <a:pt x="3062" y="221"/>
                    <a:pt x="2891" y="222"/>
                    <a:pt x="2720" y="222"/>
                  </a:cubicBezTo>
                  <a:cubicBezTo>
                    <a:pt x="2533" y="222"/>
                    <a:pt x="2347" y="221"/>
                    <a:pt x="2160" y="221"/>
                  </a:cubicBezTo>
                  <a:cubicBezTo>
                    <a:pt x="1593" y="221"/>
                    <a:pt x="1025" y="222"/>
                    <a:pt x="458" y="226"/>
                  </a:cubicBezTo>
                  <a:cubicBezTo>
                    <a:pt x="457" y="226"/>
                    <a:pt x="456" y="226"/>
                    <a:pt x="455" y="226"/>
                  </a:cubicBezTo>
                  <a:cubicBezTo>
                    <a:pt x="380" y="226"/>
                    <a:pt x="282" y="206"/>
                    <a:pt x="198" y="206"/>
                  </a:cubicBezTo>
                  <a:cubicBezTo>
                    <a:pt x="103" y="206"/>
                    <a:pt x="25" y="232"/>
                    <a:pt x="17" y="343"/>
                  </a:cubicBezTo>
                  <a:cubicBezTo>
                    <a:pt x="1" y="554"/>
                    <a:pt x="279" y="493"/>
                    <a:pt x="438" y="529"/>
                  </a:cubicBezTo>
                  <a:cubicBezTo>
                    <a:pt x="442" y="530"/>
                    <a:pt x="446" y="530"/>
                    <a:pt x="450" y="530"/>
                  </a:cubicBezTo>
                  <a:cubicBezTo>
                    <a:pt x="463" y="530"/>
                    <a:pt x="477" y="527"/>
                    <a:pt x="490" y="526"/>
                  </a:cubicBezTo>
                  <a:lnTo>
                    <a:pt x="502" y="529"/>
                  </a:lnTo>
                  <a:cubicBezTo>
                    <a:pt x="610" y="609"/>
                    <a:pt x="729" y="625"/>
                    <a:pt x="850" y="625"/>
                  </a:cubicBezTo>
                  <a:cubicBezTo>
                    <a:pt x="920" y="625"/>
                    <a:pt x="990" y="620"/>
                    <a:pt x="1059" y="618"/>
                  </a:cubicBezTo>
                  <a:cubicBezTo>
                    <a:pt x="1432" y="607"/>
                    <a:pt x="1806" y="604"/>
                    <a:pt x="2180" y="604"/>
                  </a:cubicBezTo>
                  <a:cubicBezTo>
                    <a:pt x="2865" y="604"/>
                    <a:pt x="3550" y="615"/>
                    <a:pt x="4235" y="615"/>
                  </a:cubicBezTo>
                  <a:cubicBezTo>
                    <a:pt x="5167" y="615"/>
                    <a:pt x="6099" y="595"/>
                    <a:pt x="7030" y="497"/>
                  </a:cubicBezTo>
                  <a:cubicBezTo>
                    <a:pt x="7311" y="468"/>
                    <a:pt x="7617" y="522"/>
                    <a:pt x="7862" y="318"/>
                  </a:cubicBezTo>
                  <a:cubicBezTo>
                    <a:pt x="7902" y="242"/>
                    <a:pt x="7873" y="177"/>
                    <a:pt x="7825" y="116"/>
                  </a:cubicBezTo>
                  <a:cubicBezTo>
                    <a:pt x="7762" y="21"/>
                    <a:pt x="7679" y="1"/>
                    <a:pt x="7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5"/>
            <p:cNvSpPr/>
            <p:nvPr/>
          </p:nvSpPr>
          <p:spPr>
            <a:xfrm>
              <a:off x="6809902" y="1292504"/>
              <a:ext cx="28358" cy="277446"/>
            </a:xfrm>
            <a:custGeom>
              <a:avLst/>
              <a:gdLst/>
              <a:ahLst/>
              <a:cxnLst/>
              <a:rect l="l" t="t" r="r" b="b"/>
              <a:pathLst>
                <a:path w="814" h="7964" extrusionOk="0">
                  <a:moveTo>
                    <a:pt x="471" y="1"/>
                  </a:moveTo>
                  <a:cubicBezTo>
                    <a:pt x="400" y="641"/>
                    <a:pt x="332" y="1272"/>
                    <a:pt x="263" y="1902"/>
                  </a:cubicBezTo>
                  <a:cubicBezTo>
                    <a:pt x="263" y="1902"/>
                    <a:pt x="263" y="1902"/>
                    <a:pt x="263" y="1903"/>
                  </a:cubicBezTo>
                  <a:cubicBezTo>
                    <a:pt x="136" y="2232"/>
                    <a:pt x="145" y="2576"/>
                    <a:pt x="148" y="2918"/>
                  </a:cubicBezTo>
                  <a:cubicBezTo>
                    <a:pt x="55" y="3057"/>
                    <a:pt x="82" y="3215"/>
                    <a:pt x="74" y="3364"/>
                  </a:cubicBezTo>
                  <a:cubicBezTo>
                    <a:pt x="1" y="4710"/>
                    <a:pt x="87" y="6051"/>
                    <a:pt x="160" y="7393"/>
                  </a:cubicBezTo>
                  <a:cubicBezTo>
                    <a:pt x="167" y="7525"/>
                    <a:pt x="152" y="7670"/>
                    <a:pt x="266" y="7776"/>
                  </a:cubicBezTo>
                  <a:cubicBezTo>
                    <a:pt x="263" y="7837"/>
                    <a:pt x="294" y="7869"/>
                    <a:pt x="355" y="7876"/>
                  </a:cubicBezTo>
                  <a:cubicBezTo>
                    <a:pt x="421" y="7935"/>
                    <a:pt x="474" y="7964"/>
                    <a:pt x="513" y="7964"/>
                  </a:cubicBezTo>
                  <a:cubicBezTo>
                    <a:pt x="572" y="7964"/>
                    <a:pt x="602" y="7899"/>
                    <a:pt x="604" y="7774"/>
                  </a:cubicBezTo>
                  <a:cubicBezTo>
                    <a:pt x="672" y="7685"/>
                    <a:pt x="656" y="7581"/>
                    <a:pt x="658" y="7481"/>
                  </a:cubicBezTo>
                  <a:cubicBezTo>
                    <a:pt x="709" y="5338"/>
                    <a:pt x="761" y="3196"/>
                    <a:pt x="808" y="1054"/>
                  </a:cubicBezTo>
                  <a:cubicBezTo>
                    <a:pt x="813" y="816"/>
                    <a:pt x="804" y="578"/>
                    <a:pt x="711" y="353"/>
                  </a:cubicBezTo>
                  <a:cubicBezTo>
                    <a:pt x="711" y="353"/>
                    <a:pt x="711" y="353"/>
                    <a:pt x="711" y="352"/>
                  </a:cubicBezTo>
                  <a:cubicBezTo>
                    <a:pt x="694" y="208"/>
                    <a:pt x="716" y="42"/>
                    <a:pt x="4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5"/>
            <p:cNvSpPr/>
            <p:nvPr/>
          </p:nvSpPr>
          <p:spPr>
            <a:xfrm>
              <a:off x="6869997" y="1271113"/>
              <a:ext cx="78175" cy="191676"/>
            </a:xfrm>
            <a:custGeom>
              <a:avLst/>
              <a:gdLst/>
              <a:ahLst/>
              <a:cxnLst/>
              <a:rect l="l" t="t" r="r" b="b"/>
              <a:pathLst>
                <a:path w="2244" h="5502" extrusionOk="0">
                  <a:moveTo>
                    <a:pt x="173" y="1"/>
                  </a:moveTo>
                  <a:cubicBezTo>
                    <a:pt x="165" y="1"/>
                    <a:pt x="157" y="1"/>
                    <a:pt x="149" y="2"/>
                  </a:cubicBezTo>
                  <a:cubicBezTo>
                    <a:pt x="0" y="18"/>
                    <a:pt x="23" y="180"/>
                    <a:pt x="62" y="291"/>
                  </a:cubicBezTo>
                  <a:cubicBezTo>
                    <a:pt x="122" y="462"/>
                    <a:pt x="84" y="662"/>
                    <a:pt x="224" y="808"/>
                  </a:cubicBezTo>
                  <a:cubicBezTo>
                    <a:pt x="368" y="1215"/>
                    <a:pt x="510" y="1623"/>
                    <a:pt x="653" y="2031"/>
                  </a:cubicBezTo>
                  <a:cubicBezTo>
                    <a:pt x="639" y="2149"/>
                    <a:pt x="648" y="2260"/>
                    <a:pt x="744" y="2347"/>
                  </a:cubicBezTo>
                  <a:cubicBezTo>
                    <a:pt x="909" y="3307"/>
                    <a:pt x="1338" y="4168"/>
                    <a:pt x="1795" y="5019"/>
                  </a:cubicBezTo>
                  <a:cubicBezTo>
                    <a:pt x="1826" y="5130"/>
                    <a:pt x="1856" y="5240"/>
                    <a:pt x="1889" y="5351"/>
                  </a:cubicBezTo>
                  <a:cubicBezTo>
                    <a:pt x="1910" y="5421"/>
                    <a:pt x="1929" y="5502"/>
                    <a:pt x="2014" y="5502"/>
                  </a:cubicBezTo>
                  <a:cubicBezTo>
                    <a:pt x="2024" y="5502"/>
                    <a:pt x="2035" y="5501"/>
                    <a:pt x="2047" y="5498"/>
                  </a:cubicBezTo>
                  <a:cubicBezTo>
                    <a:pt x="2135" y="5480"/>
                    <a:pt x="2192" y="5402"/>
                    <a:pt x="2207" y="5324"/>
                  </a:cubicBezTo>
                  <a:cubicBezTo>
                    <a:pt x="2244" y="5140"/>
                    <a:pt x="2195" y="4964"/>
                    <a:pt x="2123" y="4794"/>
                  </a:cubicBezTo>
                  <a:cubicBezTo>
                    <a:pt x="1959" y="3604"/>
                    <a:pt x="1423" y="2547"/>
                    <a:pt x="875" y="1494"/>
                  </a:cubicBezTo>
                  <a:cubicBezTo>
                    <a:pt x="764" y="1114"/>
                    <a:pt x="621" y="748"/>
                    <a:pt x="426" y="400"/>
                  </a:cubicBezTo>
                  <a:cubicBezTo>
                    <a:pt x="433" y="337"/>
                    <a:pt x="408" y="297"/>
                    <a:pt x="341" y="285"/>
                  </a:cubicBezTo>
                  <a:lnTo>
                    <a:pt x="341" y="284"/>
                  </a:lnTo>
                  <a:cubicBezTo>
                    <a:pt x="345" y="151"/>
                    <a:pt x="317" y="1"/>
                    <a:pt x="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5"/>
            <p:cNvSpPr/>
            <p:nvPr/>
          </p:nvSpPr>
          <p:spPr>
            <a:xfrm>
              <a:off x="6908527" y="996524"/>
              <a:ext cx="101168" cy="84551"/>
            </a:xfrm>
            <a:custGeom>
              <a:avLst/>
              <a:gdLst/>
              <a:ahLst/>
              <a:cxnLst/>
              <a:rect l="l" t="t" r="r" b="b"/>
              <a:pathLst>
                <a:path w="2904" h="2427" extrusionOk="0">
                  <a:moveTo>
                    <a:pt x="2639" y="0"/>
                  </a:moveTo>
                  <a:cubicBezTo>
                    <a:pt x="2620" y="0"/>
                    <a:pt x="2600" y="5"/>
                    <a:pt x="2580" y="14"/>
                  </a:cubicBezTo>
                  <a:cubicBezTo>
                    <a:pt x="2473" y="64"/>
                    <a:pt x="2373" y="139"/>
                    <a:pt x="2283" y="216"/>
                  </a:cubicBezTo>
                  <a:cubicBezTo>
                    <a:pt x="1914" y="530"/>
                    <a:pt x="1533" y="831"/>
                    <a:pt x="1190" y="1170"/>
                  </a:cubicBezTo>
                  <a:cubicBezTo>
                    <a:pt x="804" y="1552"/>
                    <a:pt x="365" y="1893"/>
                    <a:pt x="1" y="2424"/>
                  </a:cubicBezTo>
                  <a:cubicBezTo>
                    <a:pt x="30" y="2425"/>
                    <a:pt x="58" y="2426"/>
                    <a:pt x="85" y="2426"/>
                  </a:cubicBezTo>
                  <a:cubicBezTo>
                    <a:pt x="405" y="2426"/>
                    <a:pt x="583" y="2301"/>
                    <a:pt x="751" y="2155"/>
                  </a:cubicBezTo>
                  <a:cubicBezTo>
                    <a:pt x="1263" y="1714"/>
                    <a:pt x="1776" y="1277"/>
                    <a:pt x="2278" y="829"/>
                  </a:cubicBezTo>
                  <a:cubicBezTo>
                    <a:pt x="2459" y="669"/>
                    <a:pt x="2616" y="485"/>
                    <a:pt x="2778" y="307"/>
                  </a:cubicBezTo>
                  <a:cubicBezTo>
                    <a:pt x="2832" y="247"/>
                    <a:pt x="2903" y="175"/>
                    <a:pt x="2814" y="91"/>
                  </a:cubicBezTo>
                  <a:cubicBezTo>
                    <a:pt x="2766" y="44"/>
                    <a:pt x="2704" y="0"/>
                    <a:pt x="2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5"/>
            <p:cNvSpPr/>
            <p:nvPr/>
          </p:nvSpPr>
          <p:spPr>
            <a:xfrm>
              <a:off x="6757158" y="1279649"/>
              <a:ext cx="57064" cy="203730"/>
            </a:xfrm>
            <a:custGeom>
              <a:avLst/>
              <a:gdLst/>
              <a:ahLst/>
              <a:cxnLst/>
              <a:rect l="l" t="t" r="r" b="b"/>
              <a:pathLst>
                <a:path w="1638" h="5848" extrusionOk="0">
                  <a:moveTo>
                    <a:pt x="446" y="3584"/>
                  </a:moveTo>
                  <a:lnTo>
                    <a:pt x="446" y="3584"/>
                  </a:lnTo>
                  <a:cubicBezTo>
                    <a:pt x="434" y="3596"/>
                    <a:pt x="421" y="3606"/>
                    <a:pt x="406" y="3615"/>
                  </a:cubicBezTo>
                  <a:lnTo>
                    <a:pt x="406" y="3614"/>
                  </a:lnTo>
                  <a:lnTo>
                    <a:pt x="446" y="3584"/>
                  </a:lnTo>
                  <a:close/>
                  <a:moveTo>
                    <a:pt x="834" y="3919"/>
                  </a:moveTo>
                  <a:cubicBezTo>
                    <a:pt x="833" y="3922"/>
                    <a:pt x="833" y="3924"/>
                    <a:pt x="833" y="3926"/>
                  </a:cubicBezTo>
                  <a:cubicBezTo>
                    <a:pt x="830" y="3925"/>
                    <a:pt x="828" y="3922"/>
                    <a:pt x="826" y="3920"/>
                  </a:cubicBezTo>
                  <a:cubicBezTo>
                    <a:pt x="828" y="3920"/>
                    <a:pt x="831" y="3919"/>
                    <a:pt x="834" y="3919"/>
                  </a:cubicBezTo>
                  <a:close/>
                  <a:moveTo>
                    <a:pt x="631" y="4531"/>
                  </a:moveTo>
                  <a:cubicBezTo>
                    <a:pt x="634" y="4534"/>
                    <a:pt x="636" y="4536"/>
                    <a:pt x="639" y="4538"/>
                  </a:cubicBezTo>
                  <a:cubicBezTo>
                    <a:pt x="636" y="4541"/>
                    <a:pt x="634" y="4545"/>
                    <a:pt x="631" y="4549"/>
                  </a:cubicBezTo>
                  <a:cubicBezTo>
                    <a:pt x="632" y="4553"/>
                    <a:pt x="631" y="4557"/>
                    <a:pt x="632" y="4561"/>
                  </a:cubicBezTo>
                  <a:cubicBezTo>
                    <a:pt x="629" y="4558"/>
                    <a:pt x="626" y="4554"/>
                    <a:pt x="624" y="4551"/>
                  </a:cubicBezTo>
                  <a:cubicBezTo>
                    <a:pt x="626" y="4550"/>
                    <a:pt x="629" y="4550"/>
                    <a:pt x="631" y="4549"/>
                  </a:cubicBezTo>
                  <a:lnTo>
                    <a:pt x="631" y="4531"/>
                  </a:lnTo>
                  <a:close/>
                  <a:moveTo>
                    <a:pt x="1374" y="1"/>
                  </a:moveTo>
                  <a:cubicBezTo>
                    <a:pt x="1063" y="701"/>
                    <a:pt x="952" y="1392"/>
                    <a:pt x="836" y="2082"/>
                  </a:cubicBezTo>
                  <a:cubicBezTo>
                    <a:pt x="718" y="2345"/>
                    <a:pt x="622" y="2613"/>
                    <a:pt x="618" y="2904"/>
                  </a:cubicBezTo>
                  <a:cubicBezTo>
                    <a:pt x="487" y="3125"/>
                    <a:pt x="405" y="3361"/>
                    <a:pt x="400" y="3618"/>
                  </a:cubicBezTo>
                  <a:cubicBezTo>
                    <a:pt x="402" y="3618"/>
                    <a:pt x="402" y="3616"/>
                    <a:pt x="404" y="3616"/>
                  </a:cubicBezTo>
                  <a:lnTo>
                    <a:pt x="404" y="3616"/>
                  </a:lnTo>
                  <a:cubicBezTo>
                    <a:pt x="210" y="4114"/>
                    <a:pt x="102" y="4631"/>
                    <a:pt x="95" y="5165"/>
                  </a:cubicBezTo>
                  <a:cubicBezTo>
                    <a:pt x="8" y="5317"/>
                    <a:pt x="0" y="5483"/>
                    <a:pt x="30" y="5646"/>
                  </a:cubicBezTo>
                  <a:cubicBezTo>
                    <a:pt x="53" y="5766"/>
                    <a:pt x="150" y="5848"/>
                    <a:pt x="282" y="5848"/>
                  </a:cubicBezTo>
                  <a:cubicBezTo>
                    <a:pt x="283" y="5848"/>
                    <a:pt x="283" y="5848"/>
                    <a:pt x="284" y="5848"/>
                  </a:cubicBezTo>
                  <a:cubicBezTo>
                    <a:pt x="384" y="5848"/>
                    <a:pt x="420" y="5771"/>
                    <a:pt x="423" y="5680"/>
                  </a:cubicBezTo>
                  <a:cubicBezTo>
                    <a:pt x="927" y="4679"/>
                    <a:pt x="1037" y="3591"/>
                    <a:pt x="1175" y="2508"/>
                  </a:cubicBezTo>
                  <a:cubicBezTo>
                    <a:pt x="1371" y="1894"/>
                    <a:pt x="1435" y="1252"/>
                    <a:pt x="1587" y="629"/>
                  </a:cubicBezTo>
                  <a:cubicBezTo>
                    <a:pt x="1638" y="422"/>
                    <a:pt x="1575" y="234"/>
                    <a:pt x="1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5"/>
            <p:cNvSpPr/>
            <p:nvPr/>
          </p:nvSpPr>
          <p:spPr>
            <a:xfrm>
              <a:off x="6607427" y="1063412"/>
              <a:ext cx="116009" cy="46160"/>
            </a:xfrm>
            <a:custGeom>
              <a:avLst/>
              <a:gdLst/>
              <a:ahLst/>
              <a:cxnLst/>
              <a:rect l="l" t="t" r="r" b="b"/>
              <a:pathLst>
                <a:path w="3330" h="1325" extrusionOk="0">
                  <a:moveTo>
                    <a:pt x="199" y="1"/>
                  </a:moveTo>
                  <a:cubicBezTo>
                    <a:pt x="126" y="1"/>
                    <a:pt x="73" y="50"/>
                    <a:pt x="41" y="123"/>
                  </a:cubicBezTo>
                  <a:cubicBezTo>
                    <a:pt x="1" y="216"/>
                    <a:pt x="40" y="293"/>
                    <a:pt x="117" y="342"/>
                  </a:cubicBezTo>
                  <a:cubicBezTo>
                    <a:pt x="188" y="389"/>
                    <a:pt x="269" y="424"/>
                    <a:pt x="351" y="452"/>
                  </a:cubicBezTo>
                  <a:cubicBezTo>
                    <a:pt x="1141" y="725"/>
                    <a:pt x="1934" y="991"/>
                    <a:pt x="2723" y="1271"/>
                  </a:cubicBezTo>
                  <a:cubicBezTo>
                    <a:pt x="2832" y="1309"/>
                    <a:pt x="2938" y="1325"/>
                    <a:pt x="3054" y="1325"/>
                  </a:cubicBezTo>
                  <a:cubicBezTo>
                    <a:pt x="3140" y="1325"/>
                    <a:pt x="3230" y="1316"/>
                    <a:pt x="3330" y="1302"/>
                  </a:cubicBezTo>
                  <a:cubicBezTo>
                    <a:pt x="3183" y="1070"/>
                    <a:pt x="3013" y="968"/>
                    <a:pt x="2811" y="896"/>
                  </a:cubicBezTo>
                  <a:cubicBezTo>
                    <a:pt x="2140" y="653"/>
                    <a:pt x="1472" y="401"/>
                    <a:pt x="800" y="160"/>
                  </a:cubicBezTo>
                  <a:cubicBezTo>
                    <a:pt x="620" y="95"/>
                    <a:pt x="432" y="51"/>
                    <a:pt x="246" y="7"/>
                  </a:cubicBezTo>
                  <a:cubicBezTo>
                    <a:pt x="229" y="3"/>
                    <a:pt x="214" y="1"/>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5"/>
            <p:cNvSpPr/>
            <p:nvPr/>
          </p:nvSpPr>
          <p:spPr>
            <a:xfrm>
              <a:off x="6899504" y="792620"/>
              <a:ext cx="150637" cy="234631"/>
            </a:xfrm>
            <a:custGeom>
              <a:avLst/>
              <a:gdLst/>
              <a:ahLst/>
              <a:cxnLst/>
              <a:rect l="l" t="t" r="r" b="b"/>
              <a:pathLst>
                <a:path w="4324" h="6735" extrusionOk="0">
                  <a:moveTo>
                    <a:pt x="3893" y="0"/>
                  </a:moveTo>
                  <a:cubicBezTo>
                    <a:pt x="3861" y="0"/>
                    <a:pt x="3829" y="8"/>
                    <a:pt x="3796" y="25"/>
                  </a:cubicBezTo>
                  <a:cubicBezTo>
                    <a:pt x="3591" y="64"/>
                    <a:pt x="3557" y="248"/>
                    <a:pt x="3476" y="389"/>
                  </a:cubicBezTo>
                  <a:cubicBezTo>
                    <a:pt x="2981" y="1263"/>
                    <a:pt x="2477" y="2132"/>
                    <a:pt x="2000" y="3014"/>
                  </a:cubicBezTo>
                  <a:cubicBezTo>
                    <a:pt x="1677" y="3611"/>
                    <a:pt x="1260" y="4159"/>
                    <a:pt x="1032" y="4804"/>
                  </a:cubicBezTo>
                  <a:cubicBezTo>
                    <a:pt x="673" y="5317"/>
                    <a:pt x="336" y="5844"/>
                    <a:pt x="103" y="6425"/>
                  </a:cubicBezTo>
                  <a:cubicBezTo>
                    <a:pt x="68" y="6512"/>
                    <a:pt x="1" y="6620"/>
                    <a:pt x="118" y="6698"/>
                  </a:cubicBezTo>
                  <a:cubicBezTo>
                    <a:pt x="158" y="6724"/>
                    <a:pt x="193" y="6734"/>
                    <a:pt x="225" y="6734"/>
                  </a:cubicBezTo>
                  <a:cubicBezTo>
                    <a:pt x="309" y="6734"/>
                    <a:pt x="369" y="6660"/>
                    <a:pt x="416" y="6589"/>
                  </a:cubicBezTo>
                  <a:cubicBezTo>
                    <a:pt x="674" y="6212"/>
                    <a:pt x="970" y="5857"/>
                    <a:pt x="1178" y="5448"/>
                  </a:cubicBezTo>
                  <a:cubicBezTo>
                    <a:pt x="1301" y="5376"/>
                    <a:pt x="1377" y="5275"/>
                    <a:pt x="1393" y="5135"/>
                  </a:cubicBezTo>
                  <a:cubicBezTo>
                    <a:pt x="1526" y="5074"/>
                    <a:pt x="1586" y="4964"/>
                    <a:pt x="1612" y="4831"/>
                  </a:cubicBezTo>
                  <a:cubicBezTo>
                    <a:pt x="1801" y="4721"/>
                    <a:pt x="1882" y="4526"/>
                    <a:pt x="1994" y="4358"/>
                  </a:cubicBezTo>
                  <a:cubicBezTo>
                    <a:pt x="2578" y="3493"/>
                    <a:pt x="3082" y="2581"/>
                    <a:pt x="3582" y="1670"/>
                  </a:cubicBezTo>
                  <a:cubicBezTo>
                    <a:pt x="3778" y="1311"/>
                    <a:pt x="3986" y="954"/>
                    <a:pt x="4109" y="564"/>
                  </a:cubicBezTo>
                  <a:cubicBezTo>
                    <a:pt x="4152" y="425"/>
                    <a:pt x="4324" y="263"/>
                    <a:pt x="4112" y="115"/>
                  </a:cubicBezTo>
                  <a:lnTo>
                    <a:pt x="4107" y="110"/>
                  </a:lnTo>
                  <a:cubicBezTo>
                    <a:pt x="4103" y="61"/>
                    <a:pt x="4083" y="33"/>
                    <a:pt x="4040" y="33"/>
                  </a:cubicBezTo>
                  <a:cubicBezTo>
                    <a:pt x="4031" y="33"/>
                    <a:pt x="4022" y="34"/>
                    <a:pt x="4011" y="36"/>
                  </a:cubicBezTo>
                  <a:cubicBezTo>
                    <a:pt x="3972" y="13"/>
                    <a:pt x="3933" y="0"/>
                    <a:pt x="3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5"/>
            <p:cNvSpPr/>
            <p:nvPr/>
          </p:nvSpPr>
          <p:spPr>
            <a:xfrm>
              <a:off x="6742945" y="1250106"/>
              <a:ext cx="55217" cy="105732"/>
            </a:xfrm>
            <a:custGeom>
              <a:avLst/>
              <a:gdLst/>
              <a:ahLst/>
              <a:cxnLst/>
              <a:rect l="l" t="t" r="r" b="b"/>
              <a:pathLst>
                <a:path w="1585" h="3035" extrusionOk="0">
                  <a:moveTo>
                    <a:pt x="1275" y="1"/>
                  </a:moveTo>
                  <a:cubicBezTo>
                    <a:pt x="1122" y="1"/>
                    <a:pt x="1048" y="237"/>
                    <a:pt x="981" y="379"/>
                  </a:cubicBezTo>
                  <a:cubicBezTo>
                    <a:pt x="649" y="1091"/>
                    <a:pt x="344" y="1813"/>
                    <a:pt x="78" y="2550"/>
                  </a:cubicBezTo>
                  <a:cubicBezTo>
                    <a:pt x="49" y="2630"/>
                    <a:pt x="1" y="2711"/>
                    <a:pt x="1" y="2791"/>
                  </a:cubicBezTo>
                  <a:cubicBezTo>
                    <a:pt x="0" y="2928"/>
                    <a:pt x="107" y="2994"/>
                    <a:pt x="233" y="3035"/>
                  </a:cubicBezTo>
                  <a:cubicBezTo>
                    <a:pt x="431" y="3004"/>
                    <a:pt x="453" y="2831"/>
                    <a:pt x="497" y="2695"/>
                  </a:cubicBezTo>
                  <a:cubicBezTo>
                    <a:pt x="740" y="1949"/>
                    <a:pt x="1035" y="1223"/>
                    <a:pt x="1328" y="495"/>
                  </a:cubicBezTo>
                  <a:cubicBezTo>
                    <a:pt x="1389" y="344"/>
                    <a:pt x="1584" y="101"/>
                    <a:pt x="1334" y="12"/>
                  </a:cubicBezTo>
                  <a:cubicBezTo>
                    <a:pt x="1313" y="4"/>
                    <a:pt x="1294" y="1"/>
                    <a:pt x="1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5"/>
            <p:cNvSpPr/>
            <p:nvPr/>
          </p:nvSpPr>
          <p:spPr>
            <a:xfrm>
              <a:off x="6916714" y="896366"/>
              <a:ext cx="142172" cy="150115"/>
            </a:xfrm>
            <a:custGeom>
              <a:avLst/>
              <a:gdLst/>
              <a:ahLst/>
              <a:cxnLst/>
              <a:rect l="l" t="t" r="r" b="b"/>
              <a:pathLst>
                <a:path w="4081" h="4309" extrusionOk="0">
                  <a:moveTo>
                    <a:pt x="3724" y="1"/>
                  </a:moveTo>
                  <a:cubicBezTo>
                    <a:pt x="3689" y="1"/>
                    <a:pt x="3654" y="2"/>
                    <a:pt x="3619" y="3"/>
                  </a:cubicBezTo>
                  <a:cubicBezTo>
                    <a:pt x="3607" y="2"/>
                    <a:pt x="3595" y="1"/>
                    <a:pt x="3584" y="1"/>
                  </a:cubicBezTo>
                  <a:cubicBezTo>
                    <a:pt x="3398" y="1"/>
                    <a:pt x="3299" y="147"/>
                    <a:pt x="3203" y="265"/>
                  </a:cubicBezTo>
                  <a:cubicBezTo>
                    <a:pt x="2593" y="1021"/>
                    <a:pt x="1992" y="1784"/>
                    <a:pt x="1389" y="2545"/>
                  </a:cubicBezTo>
                  <a:cubicBezTo>
                    <a:pt x="904" y="3085"/>
                    <a:pt x="352" y="3578"/>
                    <a:pt x="0" y="4308"/>
                  </a:cubicBezTo>
                  <a:cubicBezTo>
                    <a:pt x="496" y="4171"/>
                    <a:pt x="1242" y="3479"/>
                    <a:pt x="2052" y="2473"/>
                  </a:cubicBezTo>
                  <a:cubicBezTo>
                    <a:pt x="2282" y="2308"/>
                    <a:pt x="2470" y="2111"/>
                    <a:pt x="2589" y="1856"/>
                  </a:cubicBezTo>
                  <a:cubicBezTo>
                    <a:pt x="3102" y="1431"/>
                    <a:pt x="3524" y="926"/>
                    <a:pt x="3911" y="394"/>
                  </a:cubicBezTo>
                  <a:cubicBezTo>
                    <a:pt x="4081" y="160"/>
                    <a:pt x="4064" y="149"/>
                    <a:pt x="3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5"/>
            <p:cNvSpPr/>
            <p:nvPr/>
          </p:nvSpPr>
          <p:spPr>
            <a:xfrm>
              <a:off x="6944409" y="1105322"/>
              <a:ext cx="112560" cy="30587"/>
            </a:xfrm>
            <a:custGeom>
              <a:avLst/>
              <a:gdLst/>
              <a:ahLst/>
              <a:cxnLst/>
              <a:rect l="l" t="t" r="r" b="b"/>
              <a:pathLst>
                <a:path w="3231" h="878" extrusionOk="0">
                  <a:moveTo>
                    <a:pt x="2956" y="1"/>
                  </a:moveTo>
                  <a:cubicBezTo>
                    <a:pt x="2862" y="1"/>
                    <a:pt x="2754" y="38"/>
                    <a:pt x="2667" y="54"/>
                  </a:cubicBezTo>
                  <a:cubicBezTo>
                    <a:pt x="1914" y="195"/>
                    <a:pt x="1164" y="348"/>
                    <a:pt x="413" y="501"/>
                  </a:cubicBezTo>
                  <a:cubicBezTo>
                    <a:pt x="295" y="525"/>
                    <a:pt x="180" y="565"/>
                    <a:pt x="70" y="613"/>
                  </a:cubicBezTo>
                  <a:cubicBezTo>
                    <a:pt x="34" y="629"/>
                    <a:pt x="0" y="696"/>
                    <a:pt x="4" y="736"/>
                  </a:cubicBezTo>
                  <a:cubicBezTo>
                    <a:pt x="8" y="774"/>
                    <a:pt x="57" y="827"/>
                    <a:pt x="97" y="839"/>
                  </a:cubicBezTo>
                  <a:cubicBezTo>
                    <a:pt x="179" y="862"/>
                    <a:pt x="268" y="862"/>
                    <a:pt x="403" y="877"/>
                  </a:cubicBezTo>
                  <a:cubicBezTo>
                    <a:pt x="1166" y="749"/>
                    <a:pt x="1984" y="669"/>
                    <a:pt x="2777" y="457"/>
                  </a:cubicBezTo>
                  <a:cubicBezTo>
                    <a:pt x="2933" y="416"/>
                    <a:pt x="3231" y="438"/>
                    <a:pt x="3161" y="165"/>
                  </a:cubicBezTo>
                  <a:cubicBezTo>
                    <a:pt x="3128" y="37"/>
                    <a:pt x="3049" y="1"/>
                    <a:pt x="2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5"/>
            <p:cNvSpPr/>
            <p:nvPr/>
          </p:nvSpPr>
          <p:spPr>
            <a:xfrm>
              <a:off x="6935630" y="1182487"/>
              <a:ext cx="108937" cy="47727"/>
            </a:xfrm>
            <a:custGeom>
              <a:avLst/>
              <a:gdLst/>
              <a:ahLst/>
              <a:cxnLst/>
              <a:rect l="l" t="t" r="r" b="b"/>
              <a:pathLst>
                <a:path w="3127" h="1370" extrusionOk="0">
                  <a:moveTo>
                    <a:pt x="150" y="1"/>
                  </a:moveTo>
                  <a:cubicBezTo>
                    <a:pt x="97" y="1"/>
                    <a:pt x="52" y="30"/>
                    <a:pt x="32" y="88"/>
                  </a:cubicBezTo>
                  <a:cubicBezTo>
                    <a:pt x="0" y="178"/>
                    <a:pt x="23" y="248"/>
                    <a:pt x="129" y="275"/>
                  </a:cubicBezTo>
                  <a:lnTo>
                    <a:pt x="137" y="280"/>
                  </a:lnTo>
                  <a:cubicBezTo>
                    <a:pt x="157" y="372"/>
                    <a:pt x="221" y="400"/>
                    <a:pt x="305" y="400"/>
                  </a:cubicBezTo>
                  <a:cubicBezTo>
                    <a:pt x="310" y="400"/>
                    <a:pt x="315" y="400"/>
                    <a:pt x="319" y="400"/>
                  </a:cubicBezTo>
                  <a:cubicBezTo>
                    <a:pt x="806" y="710"/>
                    <a:pt x="1353" y="886"/>
                    <a:pt x="1896" y="1070"/>
                  </a:cubicBezTo>
                  <a:cubicBezTo>
                    <a:pt x="2192" y="1171"/>
                    <a:pt x="2494" y="1259"/>
                    <a:pt x="2793" y="1351"/>
                  </a:cubicBezTo>
                  <a:cubicBezTo>
                    <a:pt x="2832" y="1363"/>
                    <a:pt x="2868" y="1369"/>
                    <a:pt x="2902" y="1369"/>
                  </a:cubicBezTo>
                  <a:cubicBezTo>
                    <a:pt x="2986" y="1369"/>
                    <a:pt x="3051" y="1328"/>
                    <a:pt x="3084" y="1224"/>
                  </a:cubicBezTo>
                  <a:cubicBezTo>
                    <a:pt x="3127" y="1091"/>
                    <a:pt x="3080" y="990"/>
                    <a:pt x="2947" y="935"/>
                  </a:cubicBezTo>
                  <a:cubicBezTo>
                    <a:pt x="2899" y="915"/>
                    <a:pt x="2848" y="904"/>
                    <a:pt x="2798" y="888"/>
                  </a:cubicBezTo>
                  <a:cubicBezTo>
                    <a:pt x="2054" y="647"/>
                    <a:pt x="1309" y="406"/>
                    <a:pt x="565" y="165"/>
                  </a:cubicBezTo>
                  <a:cubicBezTo>
                    <a:pt x="466" y="59"/>
                    <a:pt x="324" y="46"/>
                    <a:pt x="195" y="7"/>
                  </a:cubicBezTo>
                  <a:cubicBezTo>
                    <a:pt x="180" y="3"/>
                    <a:pt x="16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5"/>
            <p:cNvSpPr/>
            <p:nvPr/>
          </p:nvSpPr>
          <p:spPr>
            <a:xfrm>
              <a:off x="6602898" y="1160400"/>
              <a:ext cx="113535" cy="29020"/>
            </a:xfrm>
            <a:custGeom>
              <a:avLst/>
              <a:gdLst/>
              <a:ahLst/>
              <a:cxnLst/>
              <a:rect l="l" t="t" r="r" b="b"/>
              <a:pathLst>
                <a:path w="3259" h="833" extrusionOk="0">
                  <a:moveTo>
                    <a:pt x="2965" y="0"/>
                  </a:moveTo>
                  <a:cubicBezTo>
                    <a:pt x="2880" y="0"/>
                    <a:pt x="2794" y="19"/>
                    <a:pt x="2710" y="33"/>
                  </a:cubicBezTo>
                  <a:cubicBezTo>
                    <a:pt x="2091" y="141"/>
                    <a:pt x="1472" y="254"/>
                    <a:pt x="853" y="366"/>
                  </a:cubicBezTo>
                  <a:cubicBezTo>
                    <a:pt x="630" y="406"/>
                    <a:pt x="406" y="443"/>
                    <a:pt x="184" y="486"/>
                  </a:cubicBezTo>
                  <a:cubicBezTo>
                    <a:pt x="97" y="501"/>
                    <a:pt x="1" y="525"/>
                    <a:pt x="4" y="633"/>
                  </a:cubicBezTo>
                  <a:cubicBezTo>
                    <a:pt x="8" y="755"/>
                    <a:pt x="109" y="808"/>
                    <a:pt x="213" y="822"/>
                  </a:cubicBezTo>
                  <a:cubicBezTo>
                    <a:pt x="266" y="829"/>
                    <a:pt x="320" y="832"/>
                    <a:pt x="374" y="832"/>
                  </a:cubicBezTo>
                  <a:cubicBezTo>
                    <a:pt x="547" y="832"/>
                    <a:pt x="719" y="800"/>
                    <a:pt x="890" y="770"/>
                  </a:cubicBezTo>
                  <a:cubicBezTo>
                    <a:pt x="1440" y="673"/>
                    <a:pt x="1988" y="566"/>
                    <a:pt x="2542" y="490"/>
                  </a:cubicBezTo>
                  <a:cubicBezTo>
                    <a:pt x="2833" y="449"/>
                    <a:pt x="3056" y="325"/>
                    <a:pt x="3258" y="120"/>
                  </a:cubicBezTo>
                  <a:cubicBezTo>
                    <a:pt x="3166" y="27"/>
                    <a:pt x="3067" y="0"/>
                    <a:pt x="2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5"/>
            <p:cNvSpPr/>
            <p:nvPr/>
          </p:nvSpPr>
          <p:spPr>
            <a:xfrm>
              <a:off x="6843729" y="1256830"/>
              <a:ext cx="30936" cy="110923"/>
            </a:xfrm>
            <a:custGeom>
              <a:avLst/>
              <a:gdLst/>
              <a:ahLst/>
              <a:cxnLst/>
              <a:rect l="l" t="t" r="r" b="b"/>
              <a:pathLst>
                <a:path w="888" h="3184" extrusionOk="0">
                  <a:moveTo>
                    <a:pt x="0" y="0"/>
                  </a:moveTo>
                  <a:lnTo>
                    <a:pt x="0" y="0"/>
                  </a:lnTo>
                  <a:cubicBezTo>
                    <a:pt x="120" y="996"/>
                    <a:pt x="218" y="1936"/>
                    <a:pt x="419" y="2862"/>
                  </a:cubicBezTo>
                  <a:cubicBezTo>
                    <a:pt x="430" y="2912"/>
                    <a:pt x="443" y="2965"/>
                    <a:pt x="470" y="3006"/>
                  </a:cubicBezTo>
                  <a:cubicBezTo>
                    <a:pt x="525" y="3093"/>
                    <a:pt x="591" y="3183"/>
                    <a:pt x="696" y="3183"/>
                  </a:cubicBezTo>
                  <a:cubicBezTo>
                    <a:pt x="715" y="3183"/>
                    <a:pt x="735" y="3180"/>
                    <a:pt x="756" y="3174"/>
                  </a:cubicBezTo>
                  <a:cubicBezTo>
                    <a:pt x="887" y="3135"/>
                    <a:pt x="866" y="3009"/>
                    <a:pt x="846" y="2914"/>
                  </a:cubicBezTo>
                  <a:cubicBezTo>
                    <a:pt x="668" y="2084"/>
                    <a:pt x="602" y="1233"/>
                    <a:pt x="375" y="412"/>
                  </a:cubicBezTo>
                  <a:cubicBezTo>
                    <a:pt x="330" y="248"/>
                    <a:pt x="278" y="86"/>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5"/>
            <p:cNvSpPr/>
            <p:nvPr/>
          </p:nvSpPr>
          <p:spPr>
            <a:xfrm>
              <a:off x="6785760" y="932562"/>
              <a:ext cx="30936" cy="102805"/>
            </a:xfrm>
            <a:custGeom>
              <a:avLst/>
              <a:gdLst/>
              <a:ahLst/>
              <a:cxnLst/>
              <a:rect l="l" t="t" r="r" b="b"/>
              <a:pathLst>
                <a:path w="888" h="2951" extrusionOk="0">
                  <a:moveTo>
                    <a:pt x="244" y="1"/>
                  </a:moveTo>
                  <a:cubicBezTo>
                    <a:pt x="228" y="1"/>
                    <a:pt x="210" y="3"/>
                    <a:pt x="190" y="8"/>
                  </a:cubicBezTo>
                  <a:cubicBezTo>
                    <a:pt x="60" y="39"/>
                    <a:pt x="1" y="150"/>
                    <a:pt x="14" y="286"/>
                  </a:cubicBezTo>
                  <a:cubicBezTo>
                    <a:pt x="21" y="353"/>
                    <a:pt x="27" y="421"/>
                    <a:pt x="41" y="488"/>
                  </a:cubicBezTo>
                  <a:cubicBezTo>
                    <a:pt x="190" y="1170"/>
                    <a:pt x="336" y="1855"/>
                    <a:pt x="496" y="2535"/>
                  </a:cubicBezTo>
                  <a:cubicBezTo>
                    <a:pt x="531" y="2689"/>
                    <a:pt x="542" y="2877"/>
                    <a:pt x="750" y="2950"/>
                  </a:cubicBezTo>
                  <a:cubicBezTo>
                    <a:pt x="861" y="2888"/>
                    <a:pt x="857" y="2783"/>
                    <a:pt x="864" y="2685"/>
                  </a:cubicBezTo>
                  <a:cubicBezTo>
                    <a:pt x="888" y="2373"/>
                    <a:pt x="779" y="2079"/>
                    <a:pt x="743" y="1774"/>
                  </a:cubicBezTo>
                  <a:cubicBezTo>
                    <a:pt x="680" y="1249"/>
                    <a:pt x="547" y="737"/>
                    <a:pt x="420" y="224"/>
                  </a:cubicBezTo>
                  <a:cubicBezTo>
                    <a:pt x="396" y="123"/>
                    <a:pt x="365"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5"/>
            <p:cNvSpPr/>
            <p:nvPr/>
          </p:nvSpPr>
          <p:spPr>
            <a:xfrm>
              <a:off x="6851603" y="824113"/>
              <a:ext cx="47065" cy="194811"/>
            </a:xfrm>
            <a:custGeom>
              <a:avLst/>
              <a:gdLst/>
              <a:ahLst/>
              <a:cxnLst/>
              <a:rect l="l" t="t" r="r" b="b"/>
              <a:pathLst>
                <a:path w="1351" h="5592" extrusionOk="0">
                  <a:moveTo>
                    <a:pt x="1002" y="1"/>
                  </a:moveTo>
                  <a:cubicBezTo>
                    <a:pt x="955" y="1"/>
                    <a:pt x="910" y="18"/>
                    <a:pt x="868" y="49"/>
                  </a:cubicBezTo>
                  <a:cubicBezTo>
                    <a:pt x="861" y="48"/>
                    <a:pt x="855" y="48"/>
                    <a:pt x="849" y="48"/>
                  </a:cubicBezTo>
                  <a:cubicBezTo>
                    <a:pt x="800" y="48"/>
                    <a:pt x="779" y="75"/>
                    <a:pt x="783" y="129"/>
                  </a:cubicBezTo>
                  <a:cubicBezTo>
                    <a:pt x="749" y="144"/>
                    <a:pt x="738" y="170"/>
                    <a:pt x="748" y="205"/>
                  </a:cubicBezTo>
                  <a:cubicBezTo>
                    <a:pt x="654" y="275"/>
                    <a:pt x="649" y="381"/>
                    <a:pt x="634" y="480"/>
                  </a:cubicBezTo>
                  <a:cubicBezTo>
                    <a:pt x="476" y="1622"/>
                    <a:pt x="316" y="2764"/>
                    <a:pt x="229" y="3913"/>
                  </a:cubicBezTo>
                  <a:lnTo>
                    <a:pt x="217" y="4009"/>
                  </a:lnTo>
                  <a:cubicBezTo>
                    <a:pt x="117" y="4242"/>
                    <a:pt x="135" y="4487"/>
                    <a:pt x="136" y="4729"/>
                  </a:cubicBezTo>
                  <a:cubicBezTo>
                    <a:pt x="103" y="4984"/>
                    <a:pt x="0" y="5237"/>
                    <a:pt x="118" y="5591"/>
                  </a:cubicBezTo>
                  <a:cubicBezTo>
                    <a:pt x="548" y="5093"/>
                    <a:pt x="557" y="4548"/>
                    <a:pt x="662" y="4037"/>
                  </a:cubicBezTo>
                  <a:cubicBezTo>
                    <a:pt x="683" y="4000"/>
                    <a:pt x="693" y="3963"/>
                    <a:pt x="698" y="3925"/>
                  </a:cubicBezTo>
                  <a:cubicBezTo>
                    <a:pt x="930" y="3233"/>
                    <a:pt x="985" y="2511"/>
                    <a:pt x="1085" y="1795"/>
                  </a:cubicBezTo>
                  <a:cubicBezTo>
                    <a:pt x="1198" y="1594"/>
                    <a:pt x="1205" y="1376"/>
                    <a:pt x="1194" y="1155"/>
                  </a:cubicBezTo>
                  <a:lnTo>
                    <a:pt x="1194" y="1155"/>
                  </a:lnTo>
                  <a:cubicBezTo>
                    <a:pt x="1193" y="1156"/>
                    <a:pt x="1192" y="1157"/>
                    <a:pt x="1191" y="1158"/>
                  </a:cubicBezTo>
                  <a:cubicBezTo>
                    <a:pt x="1283" y="786"/>
                    <a:pt x="1351" y="415"/>
                    <a:pt x="1176" y="45"/>
                  </a:cubicBezTo>
                  <a:cubicBezTo>
                    <a:pt x="1143" y="36"/>
                    <a:pt x="1110" y="25"/>
                    <a:pt x="1077" y="15"/>
                  </a:cubicBezTo>
                  <a:cubicBezTo>
                    <a:pt x="1051" y="5"/>
                    <a:pt x="1027" y="1"/>
                    <a:pt x="10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5"/>
            <p:cNvSpPr/>
            <p:nvPr/>
          </p:nvSpPr>
          <p:spPr>
            <a:xfrm>
              <a:off x="6652123" y="1216209"/>
              <a:ext cx="87407" cy="66017"/>
            </a:xfrm>
            <a:custGeom>
              <a:avLst/>
              <a:gdLst/>
              <a:ahLst/>
              <a:cxnLst/>
              <a:rect l="l" t="t" r="r" b="b"/>
              <a:pathLst>
                <a:path w="2509" h="1895" extrusionOk="0">
                  <a:moveTo>
                    <a:pt x="2344" y="0"/>
                  </a:moveTo>
                  <a:cubicBezTo>
                    <a:pt x="2270" y="0"/>
                    <a:pt x="2193" y="41"/>
                    <a:pt x="2123" y="93"/>
                  </a:cubicBezTo>
                  <a:cubicBezTo>
                    <a:pt x="1482" y="560"/>
                    <a:pt x="845" y="1034"/>
                    <a:pt x="209" y="1509"/>
                  </a:cubicBezTo>
                  <a:cubicBezTo>
                    <a:pt x="112" y="1581"/>
                    <a:pt x="0" y="1675"/>
                    <a:pt x="103" y="1803"/>
                  </a:cubicBezTo>
                  <a:cubicBezTo>
                    <a:pt x="154" y="1868"/>
                    <a:pt x="214" y="1894"/>
                    <a:pt x="276" y="1894"/>
                  </a:cubicBezTo>
                  <a:cubicBezTo>
                    <a:pt x="342" y="1894"/>
                    <a:pt x="410" y="1865"/>
                    <a:pt x="475" y="1819"/>
                  </a:cubicBezTo>
                  <a:cubicBezTo>
                    <a:pt x="1091" y="1372"/>
                    <a:pt x="1707" y="926"/>
                    <a:pt x="2319" y="476"/>
                  </a:cubicBezTo>
                  <a:cubicBezTo>
                    <a:pt x="2433" y="392"/>
                    <a:pt x="2503" y="273"/>
                    <a:pt x="2508" y="93"/>
                  </a:cubicBezTo>
                  <a:cubicBezTo>
                    <a:pt x="2458" y="26"/>
                    <a:pt x="2402" y="0"/>
                    <a:pt x="2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5"/>
            <p:cNvSpPr/>
            <p:nvPr/>
          </p:nvSpPr>
          <p:spPr>
            <a:xfrm>
              <a:off x="6398751" y="1131241"/>
              <a:ext cx="292809" cy="19614"/>
            </a:xfrm>
            <a:custGeom>
              <a:avLst/>
              <a:gdLst/>
              <a:ahLst/>
              <a:cxnLst/>
              <a:rect l="l" t="t" r="r" b="b"/>
              <a:pathLst>
                <a:path w="8405" h="563" extrusionOk="0">
                  <a:moveTo>
                    <a:pt x="1622" y="0"/>
                  </a:moveTo>
                  <a:cubicBezTo>
                    <a:pt x="1282" y="0"/>
                    <a:pt x="943" y="7"/>
                    <a:pt x="602" y="22"/>
                  </a:cubicBezTo>
                  <a:cubicBezTo>
                    <a:pt x="442" y="29"/>
                    <a:pt x="286" y="53"/>
                    <a:pt x="154" y="133"/>
                  </a:cubicBezTo>
                  <a:cubicBezTo>
                    <a:pt x="1" y="229"/>
                    <a:pt x="59" y="323"/>
                    <a:pt x="199" y="388"/>
                  </a:cubicBezTo>
                  <a:cubicBezTo>
                    <a:pt x="228" y="402"/>
                    <a:pt x="256" y="416"/>
                    <a:pt x="284" y="430"/>
                  </a:cubicBezTo>
                  <a:cubicBezTo>
                    <a:pt x="369" y="509"/>
                    <a:pt x="465" y="535"/>
                    <a:pt x="567" y="535"/>
                  </a:cubicBezTo>
                  <a:cubicBezTo>
                    <a:pt x="617" y="535"/>
                    <a:pt x="669" y="528"/>
                    <a:pt x="721" y="519"/>
                  </a:cubicBezTo>
                  <a:cubicBezTo>
                    <a:pt x="760" y="538"/>
                    <a:pt x="800" y="548"/>
                    <a:pt x="839" y="548"/>
                  </a:cubicBezTo>
                  <a:cubicBezTo>
                    <a:pt x="871" y="548"/>
                    <a:pt x="903" y="541"/>
                    <a:pt x="936" y="528"/>
                  </a:cubicBezTo>
                  <a:cubicBezTo>
                    <a:pt x="1035" y="539"/>
                    <a:pt x="1134" y="563"/>
                    <a:pt x="1233" y="563"/>
                  </a:cubicBezTo>
                  <a:cubicBezTo>
                    <a:pt x="1237" y="563"/>
                    <a:pt x="1241" y="563"/>
                    <a:pt x="1245" y="563"/>
                  </a:cubicBezTo>
                  <a:cubicBezTo>
                    <a:pt x="2755" y="527"/>
                    <a:pt x="4266" y="507"/>
                    <a:pt x="5777" y="507"/>
                  </a:cubicBezTo>
                  <a:cubicBezTo>
                    <a:pt x="6514" y="507"/>
                    <a:pt x="7251" y="512"/>
                    <a:pt x="7989" y="521"/>
                  </a:cubicBezTo>
                  <a:cubicBezTo>
                    <a:pt x="8025" y="522"/>
                    <a:pt x="8061" y="524"/>
                    <a:pt x="8098" y="524"/>
                  </a:cubicBezTo>
                  <a:cubicBezTo>
                    <a:pt x="8149" y="524"/>
                    <a:pt x="8200" y="521"/>
                    <a:pt x="8249" y="510"/>
                  </a:cubicBezTo>
                  <a:cubicBezTo>
                    <a:pt x="8388" y="480"/>
                    <a:pt x="8405" y="397"/>
                    <a:pt x="8314" y="294"/>
                  </a:cubicBezTo>
                  <a:cubicBezTo>
                    <a:pt x="8267" y="239"/>
                    <a:pt x="8208" y="213"/>
                    <a:pt x="8142" y="213"/>
                  </a:cubicBezTo>
                  <a:cubicBezTo>
                    <a:pt x="8122" y="213"/>
                    <a:pt x="8102" y="215"/>
                    <a:pt x="8081" y="220"/>
                  </a:cubicBezTo>
                  <a:cubicBezTo>
                    <a:pt x="7973" y="193"/>
                    <a:pt x="7864" y="178"/>
                    <a:pt x="7755" y="178"/>
                  </a:cubicBezTo>
                  <a:cubicBezTo>
                    <a:pt x="7673" y="178"/>
                    <a:pt x="7590" y="187"/>
                    <a:pt x="7508" y="206"/>
                  </a:cubicBezTo>
                  <a:cubicBezTo>
                    <a:pt x="7438" y="181"/>
                    <a:pt x="7367" y="169"/>
                    <a:pt x="7296" y="165"/>
                  </a:cubicBezTo>
                  <a:cubicBezTo>
                    <a:pt x="6985" y="114"/>
                    <a:pt x="6670" y="105"/>
                    <a:pt x="6355" y="105"/>
                  </a:cubicBezTo>
                  <a:cubicBezTo>
                    <a:pt x="6162" y="105"/>
                    <a:pt x="5968" y="108"/>
                    <a:pt x="5774" y="108"/>
                  </a:cubicBezTo>
                  <a:cubicBezTo>
                    <a:pt x="5701" y="108"/>
                    <a:pt x="5629" y="108"/>
                    <a:pt x="5556" y="106"/>
                  </a:cubicBezTo>
                  <a:cubicBezTo>
                    <a:pt x="5508" y="83"/>
                    <a:pt x="5459" y="68"/>
                    <a:pt x="5411" y="68"/>
                  </a:cubicBezTo>
                  <a:cubicBezTo>
                    <a:pt x="5371" y="68"/>
                    <a:pt x="5331" y="78"/>
                    <a:pt x="5291" y="100"/>
                  </a:cubicBezTo>
                  <a:cubicBezTo>
                    <a:pt x="5111" y="51"/>
                    <a:pt x="4931" y="28"/>
                    <a:pt x="4751" y="28"/>
                  </a:cubicBezTo>
                  <a:cubicBezTo>
                    <a:pt x="4562" y="28"/>
                    <a:pt x="4374" y="54"/>
                    <a:pt x="4185" y="101"/>
                  </a:cubicBezTo>
                  <a:lnTo>
                    <a:pt x="4185" y="97"/>
                  </a:lnTo>
                  <a:cubicBezTo>
                    <a:pt x="3331" y="42"/>
                    <a:pt x="2477" y="0"/>
                    <a:pt x="16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p:cNvSpPr/>
            <p:nvPr/>
          </p:nvSpPr>
          <p:spPr>
            <a:xfrm>
              <a:off x="6705947" y="833519"/>
              <a:ext cx="81729" cy="185579"/>
            </a:xfrm>
            <a:custGeom>
              <a:avLst/>
              <a:gdLst/>
              <a:ahLst/>
              <a:cxnLst/>
              <a:rect l="l" t="t" r="r" b="b"/>
              <a:pathLst>
                <a:path w="2346" h="5327" extrusionOk="0">
                  <a:moveTo>
                    <a:pt x="361" y="1"/>
                  </a:moveTo>
                  <a:cubicBezTo>
                    <a:pt x="339" y="1"/>
                    <a:pt x="316" y="22"/>
                    <a:pt x="292" y="50"/>
                  </a:cubicBezTo>
                  <a:cubicBezTo>
                    <a:pt x="281" y="45"/>
                    <a:pt x="271" y="43"/>
                    <a:pt x="261" y="43"/>
                  </a:cubicBezTo>
                  <a:cubicBezTo>
                    <a:pt x="238" y="43"/>
                    <a:pt x="220" y="56"/>
                    <a:pt x="206" y="81"/>
                  </a:cubicBezTo>
                  <a:cubicBezTo>
                    <a:pt x="202" y="80"/>
                    <a:pt x="197" y="80"/>
                    <a:pt x="193" y="80"/>
                  </a:cubicBezTo>
                  <a:cubicBezTo>
                    <a:pt x="141" y="80"/>
                    <a:pt x="112" y="103"/>
                    <a:pt x="118" y="162"/>
                  </a:cubicBezTo>
                  <a:cubicBezTo>
                    <a:pt x="107" y="195"/>
                    <a:pt x="98" y="228"/>
                    <a:pt x="88" y="260"/>
                  </a:cubicBezTo>
                  <a:cubicBezTo>
                    <a:pt x="1" y="440"/>
                    <a:pt x="122" y="589"/>
                    <a:pt x="180" y="738"/>
                  </a:cubicBezTo>
                  <a:cubicBezTo>
                    <a:pt x="551" y="1705"/>
                    <a:pt x="926" y="2670"/>
                    <a:pt x="1317" y="3629"/>
                  </a:cubicBezTo>
                  <a:cubicBezTo>
                    <a:pt x="1451" y="3957"/>
                    <a:pt x="1530" y="4312"/>
                    <a:pt x="1775" y="4589"/>
                  </a:cubicBezTo>
                  <a:cubicBezTo>
                    <a:pt x="1773" y="4706"/>
                    <a:pt x="1841" y="4788"/>
                    <a:pt x="1917" y="4865"/>
                  </a:cubicBezTo>
                  <a:cubicBezTo>
                    <a:pt x="1912" y="4923"/>
                    <a:pt x="1939" y="4958"/>
                    <a:pt x="1995" y="4974"/>
                  </a:cubicBezTo>
                  <a:lnTo>
                    <a:pt x="1996" y="4975"/>
                  </a:lnTo>
                  <a:cubicBezTo>
                    <a:pt x="1998" y="5024"/>
                    <a:pt x="1990" y="5077"/>
                    <a:pt x="2004" y="5124"/>
                  </a:cubicBezTo>
                  <a:cubicBezTo>
                    <a:pt x="2028" y="5216"/>
                    <a:pt x="2058" y="5327"/>
                    <a:pt x="2168" y="5327"/>
                  </a:cubicBezTo>
                  <a:cubicBezTo>
                    <a:pt x="2175" y="5327"/>
                    <a:pt x="2182" y="5327"/>
                    <a:pt x="2190" y="5326"/>
                  </a:cubicBezTo>
                  <a:cubicBezTo>
                    <a:pt x="2311" y="5310"/>
                    <a:pt x="2346" y="5197"/>
                    <a:pt x="2332" y="5090"/>
                  </a:cubicBezTo>
                  <a:cubicBezTo>
                    <a:pt x="2315" y="4943"/>
                    <a:pt x="2333" y="4783"/>
                    <a:pt x="2211" y="4662"/>
                  </a:cubicBezTo>
                  <a:cubicBezTo>
                    <a:pt x="2231" y="4526"/>
                    <a:pt x="2212" y="4401"/>
                    <a:pt x="2133" y="4288"/>
                  </a:cubicBezTo>
                  <a:cubicBezTo>
                    <a:pt x="2128" y="4277"/>
                    <a:pt x="2120" y="4264"/>
                    <a:pt x="2106" y="4250"/>
                  </a:cubicBezTo>
                  <a:cubicBezTo>
                    <a:pt x="1988" y="3831"/>
                    <a:pt x="1930" y="3394"/>
                    <a:pt x="1707" y="3007"/>
                  </a:cubicBezTo>
                  <a:cubicBezTo>
                    <a:pt x="1650" y="2718"/>
                    <a:pt x="1550" y="2443"/>
                    <a:pt x="1382" y="2195"/>
                  </a:cubicBezTo>
                  <a:cubicBezTo>
                    <a:pt x="1304" y="1912"/>
                    <a:pt x="1229" y="1629"/>
                    <a:pt x="1071" y="1375"/>
                  </a:cubicBezTo>
                  <a:cubicBezTo>
                    <a:pt x="1056" y="1182"/>
                    <a:pt x="991" y="1009"/>
                    <a:pt x="863" y="859"/>
                  </a:cubicBezTo>
                  <a:cubicBezTo>
                    <a:pt x="793" y="553"/>
                    <a:pt x="680" y="272"/>
                    <a:pt x="420" y="67"/>
                  </a:cubicBezTo>
                  <a:lnTo>
                    <a:pt x="411" y="62"/>
                  </a:lnTo>
                  <a:cubicBezTo>
                    <a:pt x="397" y="18"/>
                    <a:pt x="380"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5"/>
            <p:cNvSpPr/>
            <p:nvPr/>
          </p:nvSpPr>
          <p:spPr>
            <a:xfrm>
              <a:off x="6613036" y="791923"/>
              <a:ext cx="146736" cy="228569"/>
            </a:xfrm>
            <a:custGeom>
              <a:avLst/>
              <a:gdLst/>
              <a:ahLst/>
              <a:cxnLst/>
              <a:rect l="l" t="t" r="r" b="b"/>
              <a:pathLst>
                <a:path w="4212" h="6561" extrusionOk="0">
                  <a:moveTo>
                    <a:pt x="1150" y="1943"/>
                  </a:moveTo>
                  <a:cubicBezTo>
                    <a:pt x="1152" y="1966"/>
                    <a:pt x="1152" y="1990"/>
                    <a:pt x="1156" y="2016"/>
                  </a:cubicBezTo>
                  <a:cubicBezTo>
                    <a:pt x="1143" y="1994"/>
                    <a:pt x="1131" y="1975"/>
                    <a:pt x="1117" y="1954"/>
                  </a:cubicBezTo>
                  <a:cubicBezTo>
                    <a:pt x="1125" y="1952"/>
                    <a:pt x="1132" y="1951"/>
                    <a:pt x="1140" y="1949"/>
                  </a:cubicBezTo>
                  <a:cubicBezTo>
                    <a:pt x="1144" y="1947"/>
                    <a:pt x="1147" y="1945"/>
                    <a:pt x="1150" y="1943"/>
                  </a:cubicBezTo>
                  <a:close/>
                  <a:moveTo>
                    <a:pt x="308" y="0"/>
                  </a:moveTo>
                  <a:cubicBezTo>
                    <a:pt x="263" y="0"/>
                    <a:pt x="215" y="19"/>
                    <a:pt x="168" y="51"/>
                  </a:cubicBezTo>
                  <a:cubicBezTo>
                    <a:pt x="63" y="122"/>
                    <a:pt x="0" y="226"/>
                    <a:pt x="127" y="340"/>
                  </a:cubicBezTo>
                  <a:cubicBezTo>
                    <a:pt x="222" y="731"/>
                    <a:pt x="416" y="1073"/>
                    <a:pt x="655" y="1395"/>
                  </a:cubicBezTo>
                  <a:cubicBezTo>
                    <a:pt x="1038" y="2207"/>
                    <a:pt x="1568" y="2928"/>
                    <a:pt x="2128" y="3631"/>
                  </a:cubicBezTo>
                  <a:cubicBezTo>
                    <a:pt x="2141" y="3706"/>
                    <a:pt x="2179" y="3768"/>
                    <a:pt x="2242" y="3816"/>
                  </a:cubicBezTo>
                  <a:cubicBezTo>
                    <a:pt x="2245" y="3962"/>
                    <a:pt x="2332" y="4055"/>
                    <a:pt x="2452" y="4127"/>
                  </a:cubicBezTo>
                  <a:cubicBezTo>
                    <a:pt x="2833" y="4708"/>
                    <a:pt x="3215" y="5289"/>
                    <a:pt x="3596" y="5870"/>
                  </a:cubicBezTo>
                  <a:cubicBezTo>
                    <a:pt x="3638" y="6088"/>
                    <a:pt x="3783" y="6257"/>
                    <a:pt x="3889" y="6443"/>
                  </a:cubicBezTo>
                  <a:cubicBezTo>
                    <a:pt x="3922" y="6500"/>
                    <a:pt x="3969" y="6561"/>
                    <a:pt x="4038" y="6561"/>
                  </a:cubicBezTo>
                  <a:cubicBezTo>
                    <a:pt x="4055" y="6561"/>
                    <a:pt x="4073" y="6557"/>
                    <a:pt x="4093" y="6549"/>
                  </a:cubicBezTo>
                  <a:cubicBezTo>
                    <a:pt x="4211" y="6497"/>
                    <a:pt x="4203" y="6390"/>
                    <a:pt x="4161" y="6295"/>
                  </a:cubicBezTo>
                  <a:cubicBezTo>
                    <a:pt x="4095" y="6144"/>
                    <a:pt x="4060" y="5977"/>
                    <a:pt x="3933" y="5856"/>
                  </a:cubicBezTo>
                  <a:cubicBezTo>
                    <a:pt x="3955" y="5734"/>
                    <a:pt x="3948" y="5621"/>
                    <a:pt x="3834" y="5541"/>
                  </a:cubicBezTo>
                  <a:cubicBezTo>
                    <a:pt x="3443" y="4843"/>
                    <a:pt x="3015" y="4168"/>
                    <a:pt x="2573" y="3501"/>
                  </a:cubicBezTo>
                  <a:cubicBezTo>
                    <a:pt x="2377" y="3032"/>
                    <a:pt x="2135" y="2587"/>
                    <a:pt x="1836" y="2172"/>
                  </a:cubicBezTo>
                  <a:cubicBezTo>
                    <a:pt x="1839" y="2083"/>
                    <a:pt x="1810" y="2011"/>
                    <a:pt x="1726" y="1966"/>
                  </a:cubicBezTo>
                  <a:cubicBezTo>
                    <a:pt x="1643" y="1727"/>
                    <a:pt x="1506" y="1520"/>
                    <a:pt x="1321" y="1345"/>
                  </a:cubicBezTo>
                  <a:cubicBezTo>
                    <a:pt x="1314" y="1259"/>
                    <a:pt x="1282" y="1190"/>
                    <a:pt x="1199" y="1150"/>
                  </a:cubicBezTo>
                  <a:cubicBezTo>
                    <a:pt x="1184" y="1014"/>
                    <a:pt x="1116" y="911"/>
                    <a:pt x="1006" y="834"/>
                  </a:cubicBezTo>
                  <a:cubicBezTo>
                    <a:pt x="1003" y="746"/>
                    <a:pt x="967" y="678"/>
                    <a:pt x="883" y="640"/>
                  </a:cubicBezTo>
                  <a:lnTo>
                    <a:pt x="882" y="639"/>
                  </a:lnTo>
                  <a:cubicBezTo>
                    <a:pt x="883" y="579"/>
                    <a:pt x="858" y="536"/>
                    <a:pt x="799" y="517"/>
                  </a:cubicBezTo>
                  <a:cubicBezTo>
                    <a:pt x="767" y="387"/>
                    <a:pt x="689" y="294"/>
                    <a:pt x="565" y="234"/>
                  </a:cubicBezTo>
                  <a:lnTo>
                    <a:pt x="562" y="231"/>
                  </a:lnTo>
                  <a:cubicBezTo>
                    <a:pt x="559" y="170"/>
                    <a:pt x="527" y="132"/>
                    <a:pt x="467" y="116"/>
                  </a:cubicBezTo>
                  <a:cubicBezTo>
                    <a:pt x="425" y="34"/>
                    <a:pt x="369"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5"/>
            <p:cNvSpPr/>
            <p:nvPr/>
          </p:nvSpPr>
          <p:spPr>
            <a:xfrm>
              <a:off x="6817009" y="736775"/>
              <a:ext cx="29194" cy="266611"/>
            </a:xfrm>
            <a:custGeom>
              <a:avLst/>
              <a:gdLst/>
              <a:ahLst/>
              <a:cxnLst/>
              <a:rect l="l" t="t" r="r" b="b"/>
              <a:pathLst>
                <a:path w="838" h="7653" extrusionOk="0">
                  <a:moveTo>
                    <a:pt x="596" y="175"/>
                  </a:moveTo>
                  <a:lnTo>
                    <a:pt x="596" y="175"/>
                  </a:lnTo>
                  <a:cubicBezTo>
                    <a:pt x="592" y="178"/>
                    <a:pt x="589" y="181"/>
                    <a:pt x="586" y="183"/>
                  </a:cubicBezTo>
                  <a:lnTo>
                    <a:pt x="596" y="175"/>
                  </a:lnTo>
                  <a:close/>
                  <a:moveTo>
                    <a:pt x="167" y="172"/>
                  </a:moveTo>
                  <a:lnTo>
                    <a:pt x="183" y="183"/>
                  </a:lnTo>
                  <a:lnTo>
                    <a:pt x="183" y="188"/>
                  </a:lnTo>
                  <a:cubicBezTo>
                    <a:pt x="178" y="182"/>
                    <a:pt x="173" y="177"/>
                    <a:pt x="167" y="172"/>
                  </a:cubicBezTo>
                  <a:close/>
                  <a:moveTo>
                    <a:pt x="718" y="879"/>
                  </a:moveTo>
                  <a:cubicBezTo>
                    <a:pt x="708" y="887"/>
                    <a:pt x="701" y="895"/>
                    <a:pt x="692" y="903"/>
                  </a:cubicBezTo>
                  <a:lnTo>
                    <a:pt x="692" y="898"/>
                  </a:lnTo>
                  <a:lnTo>
                    <a:pt x="718" y="879"/>
                  </a:lnTo>
                  <a:close/>
                  <a:moveTo>
                    <a:pt x="452" y="0"/>
                  </a:moveTo>
                  <a:cubicBezTo>
                    <a:pt x="398" y="0"/>
                    <a:pt x="337" y="27"/>
                    <a:pt x="271" y="68"/>
                  </a:cubicBezTo>
                  <a:cubicBezTo>
                    <a:pt x="204" y="72"/>
                    <a:pt x="173" y="109"/>
                    <a:pt x="167" y="172"/>
                  </a:cubicBezTo>
                  <a:cubicBezTo>
                    <a:pt x="0" y="397"/>
                    <a:pt x="51" y="659"/>
                    <a:pt x="52" y="906"/>
                  </a:cubicBezTo>
                  <a:cubicBezTo>
                    <a:pt x="61" y="3060"/>
                    <a:pt x="314" y="5205"/>
                    <a:pt x="281" y="7361"/>
                  </a:cubicBezTo>
                  <a:cubicBezTo>
                    <a:pt x="279" y="7470"/>
                    <a:pt x="227" y="7632"/>
                    <a:pt x="398" y="7651"/>
                  </a:cubicBezTo>
                  <a:cubicBezTo>
                    <a:pt x="407" y="7652"/>
                    <a:pt x="415" y="7653"/>
                    <a:pt x="423" y="7653"/>
                  </a:cubicBezTo>
                  <a:cubicBezTo>
                    <a:pt x="556" y="7653"/>
                    <a:pt x="578" y="7515"/>
                    <a:pt x="595" y="7403"/>
                  </a:cubicBezTo>
                  <a:cubicBezTo>
                    <a:pt x="607" y="7320"/>
                    <a:pt x="607" y="7234"/>
                    <a:pt x="612" y="7151"/>
                  </a:cubicBezTo>
                  <a:cubicBezTo>
                    <a:pt x="726" y="7001"/>
                    <a:pt x="688" y="6826"/>
                    <a:pt x="702" y="6659"/>
                  </a:cubicBezTo>
                  <a:cubicBezTo>
                    <a:pt x="832" y="5087"/>
                    <a:pt x="776" y="3510"/>
                    <a:pt x="791" y="1936"/>
                  </a:cubicBezTo>
                  <a:cubicBezTo>
                    <a:pt x="794" y="1583"/>
                    <a:pt x="838" y="1225"/>
                    <a:pt x="718" y="879"/>
                  </a:cubicBezTo>
                  <a:cubicBezTo>
                    <a:pt x="733" y="634"/>
                    <a:pt x="760" y="386"/>
                    <a:pt x="612" y="162"/>
                  </a:cubicBezTo>
                  <a:cubicBezTo>
                    <a:pt x="578" y="45"/>
                    <a:pt x="521" y="0"/>
                    <a:pt x="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5"/>
            <p:cNvSpPr/>
            <p:nvPr/>
          </p:nvSpPr>
          <p:spPr>
            <a:xfrm>
              <a:off x="6960888" y="1032581"/>
              <a:ext cx="181852" cy="74274"/>
            </a:xfrm>
            <a:custGeom>
              <a:avLst/>
              <a:gdLst/>
              <a:ahLst/>
              <a:cxnLst/>
              <a:rect l="l" t="t" r="r" b="b"/>
              <a:pathLst>
                <a:path w="5220" h="2132" extrusionOk="0">
                  <a:moveTo>
                    <a:pt x="4910" y="0"/>
                  </a:moveTo>
                  <a:cubicBezTo>
                    <a:pt x="4818" y="0"/>
                    <a:pt x="4728" y="60"/>
                    <a:pt x="4645" y="91"/>
                  </a:cubicBezTo>
                  <a:cubicBezTo>
                    <a:pt x="4074" y="302"/>
                    <a:pt x="3512" y="534"/>
                    <a:pt x="2943" y="750"/>
                  </a:cubicBezTo>
                  <a:cubicBezTo>
                    <a:pt x="2489" y="923"/>
                    <a:pt x="2012" y="1041"/>
                    <a:pt x="1593" y="1291"/>
                  </a:cubicBezTo>
                  <a:cubicBezTo>
                    <a:pt x="1231" y="1392"/>
                    <a:pt x="893" y="1546"/>
                    <a:pt x="562" y="1718"/>
                  </a:cubicBezTo>
                  <a:cubicBezTo>
                    <a:pt x="392" y="1749"/>
                    <a:pt x="238" y="1813"/>
                    <a:pt x="94" y="1905"/>
                  </a:cubicBezTo>
                  <a:cubicBezTo>
                    <a:pt x="30" y="1946"/>
                    <a:pt x="0" y="2009"/>
                    <a:pt x="42" y="2073"/>
                  </a:cubicBezTo>
                  <a:cubicBezTo>
                    <a:pt x="63" y="2103"/>
                    <a:pt x="118" y="2132"/>
                    <a:pt x="157" y="2132"/>
                  </a:cubicBezTo>
                  <a:cubicBezTo>
                    <a:pt x="160" y="2132"/>
                    <a:pt x="164" y="2131"/>
                    <a:pt x="167" y="2131"/>
                  </a:cubicBezTo>
                  <a:cubicBezTo>
                    <a:pt x="448" y="2079"/>
                    <a:pt x="748" y="2098"/>
                    <a:pt x="1000" y="1933"/>
                  </a:cubicBezTo>
                  <a:cubicBezTo>
                    <a:pt x="1213" y="1882"/>
                    <a:pt x="1432" y="1849"/>
                    <a:pt x="1621" y="1728"/>
                  </a:cubicBezTo>
                  <a:cubicBezTo>
                    <a:pt x="2784" y="1486"/>
                    <a:pt x="3850" y="989"/>
                    <a:pt x="4935" y="540"/>
                  </a:cubicBezTo>
                  <a:cubicBezTo>
                    <a:pt x="5013" y="508"/>
                    <a:pt x="5090" y="452"/>
                    <a:pt x="5139" y="387"/>
                  </a:cubicBezTo>
                  <a:cubicBezTo>
                    <a:pt x="5218" y="281"/>
                    <a:pt x="5219" y="167"/>
                    <a:pt x="5083" y="89"/>
                  </a:cubicBezTo>
                  <a:lnTo>
                    <a:pt x="5071" y="77"/>
                  </a:lnTo>
                  <a:cubicBezTo>
                    <a:pt x="5017" y="20"/>
                    <a:pt x="4963" y="0"/>
                    <a:pt x="49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5"/>
            <p:cNvSpPr/>
            <p:nvPr/>
          </p:nvSpPr>
          <p:spPr>
            <a:xfrm>
              <a:off x="6779106" y="1438125"/>
              <a:ext cx="35" cy="35"/>
            </a:xfrm>
            <a:custGeom>
              <a:avLst/>
              <a:gdLst/>
              <a:ahLst/>
              <a:cxnLst/>
              <a:rect l="l" t="t" r="r" b="b"/>
              <a:pathLst>
                <a:path w="1" h="1" extrusionOk="0">
                  <a:moveTo>
                    <a:pt x="1" y="0"/>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5"/>
            <p:cNvSpPr/>
            <p:nvPr/>
          </p:nvSpPr>
          <p:spPr>
            <a:xfrm>
              <a:off x="6570743" y="931935"/>
              <a:ext cx="158371" cy="128097"/>
            </a:xfrm>
            <a:custGeom>
              <a:avLst/>
              <a:gdLst/>
              <a:ahLst/>
              <a:cxnLst/>
              <a:rect l="l" t="t" r="r" b="b"/>
              <a:pathLst>
                <a:path w="4546" h="3677" extrusionOk="0">
                  <a:moveTo>
                    <a:pt x="1032" y="893"/>
                  </a:moveTo>
                  <a:cubicBezTo>
                    <a:pt x="1046" y="903"/>
                    <a:pt x="1051" y="910"/>
                    <a:pt x="1040" y="912"/>
                  </a:cubicBezTo>
                  <a:lnTo>
                    <a:pt x="1038" y="912"/>
                  </a:lnTo>
                  <a:cubicBezTo>
                    <a:pt x="1036" y="905"/>
                    <a:pt x="1033" y="899"/>
                    <a:pt x="1032" y="893"/>
                  </a:cubicBezTo>
                  <a:close/>
                  <a:moveTo>
                    <a:pt x="2932" y="2446"/>
                  </a:moveTo>
                  <a:cubicBezTo>
                    <a:pt x="2933" y="2447"/>
                    <a:pt x="2935" y="2449"/>
                    <a:pt x="2936" y="2450"/>
                  </a:cubicBezTo>
                  <a:cubicBezTo>
                    <a:pt x="2935" y="2450"/>
                    <a:pt x="2933" y="2451"/>
                    <a:pt x="2931" y="2451"/>
                  </a:cubicBezTo>
                  <a:cubicBezTo>
                    <a:pt x="2931" y="2449"/>
                    <a:pt x="2931" y="2447"/>
                    <a:pt x="2932" y="2446"/>
                  </a:cubicBezTo>
                  <a:close/>
                  <a:moveTo>
                    <a:pt x="307" y="1"/>
                  </a:moveTo>
                  <a:cubicBezTo>
                    <a:pt x="27" y="46"/>
                    <a:pt x="1" y="125"/>
                    <a:pt x="169" y="422"/>
                  </a:cubicBezTo>
                  <a:cubicBezTo>
                    <a:pt x="206" y="564"/>
                    <a:pt x="324" y="642"/>
                    <a:pt x="428" y="729"/>
                  </a:cubicBezTo>
                  <a:cubicBezTo>
                    <a:pt x="1181" y="1354"/>
                    <a:pt x="1969" y="1934"/>
                    <a:pt x="2789" y="2474"/>
                  </a:cubicBezTo>
                  <a:cubicBezTo>
                    <a:pt x="2920" y="2604"/>
                    <a:pt x="3051" y="2734"/>
                    <a:pt x="3246" y="2771"/>
                  </a:cubicBezTo>
                  <a:cubicBezTo>
                    <a:pt x="3516" y="2981"/>
                    <a:pt x="3787" y="3190"/>
                    <a:pt x="4057" y="3401"/>
                  </a:cubicBezTo>
                  <a:cubicBezTo>
                    <a:pt x="4173" y="3521"/>
                    <a:pt x="4266" y="3676"/>
                    <a:pt x="4460" y="3676"/>
                  </a:cubicBezTo>
                  <a:cubicBezTo>
                    <a:pt x="4472" y="3676"/>
                    <a:pt x="4484" y="3676"/>
                    <a:pt x="4496" y="3675"/>
                  </a:cubicBezTo>
                  <a:cubicBezTo>
                    <a:pt x="4546" y="3496"/>
                    <a:pt x="4491" y="3359"/>
                    <a:pt x="4371" y="3248"/>
                  </a:cubicBezTo>
                  <a:cubicBezTo>
                    <a:pt x="4348" y="3225"/>
                    <a:pt x="4322" y="3205"/>
                    <a:pt x="4294" y="3184"/>
                  </a:cubicBezTo>
                  <a:cubicBezTo>
                    <a:pt x="4169" y="2930"/>
                    <a:pt x="3882" y="2817"/>
                    <a:pt x="3742" y="2576"/>
                  </a:cubicBezTo>
                  <a:cubicBezTo>
                    <a:pt x="3522" y="2424"/>
                    <a:pt x="3307" y="2265"/>
                    <a:pt x="3156" y="2041"/>
                  </a:cubicBezTo>
                  <a:lnTo>
                    <a:pt x="3148" y="2034"/>
                  </a:lnTo>
                  <a:cubicBezTo>
                    <a:pt x="3119" y="2012"/>
                    <a:pt x="3090" y="1991"/>
                    <a:pt x="3062" y="1969"/>
                  </a:cubicBezTo>
                  <a:cubicBezTo>
                    <a:pt x="3031" y="1949"/>
                    <a:pt x="3000" y="1932"/>
                    <a:pt x="2967" y="1915"/>
                  </a:cubicBezTo>
                  <a:cubicBezTo>
                    <a:pt x="2959" y="1912"/>
                    <a:pt x="2951" y="1908"/>
                    <a:pt x="2942" y="1904"/>
                  </a:cubicBezTo>
                  <a:cubicBezTo>
                    <a:pt x="2942" y="1882"/>
                    <a:pt x="2942" y="1862"/>
                    <a:pt x="2943" y="1840"/>
                  </a:cubicBezTo>
                  <a:cubicBezTo>
                    <a:pt x="2908" y="1835"/>
                    <a:pt x="2874" y="1831"/>
                    <a:pt x="2839" y="1826"/>
                  </a:cubicBezTo>
                  <a:cubicBezTo>
                    <a:pt x="2309" y="1206"/>
                    <a:pt x="1622" y="771"/>
                    <a:pt x="949" y="322"/>
                  </a:cubicBezTo>
                  <a:cubicBezTo>
                    <a:pt x="751" y="191"/>
                    <a:pt x="567" y="21"/>
                    <a:pt x="3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5"/>
            <p:cNvSpPr/>
            <p:nvPr/>
          </p:nvSpPr>
          <p:spPr>
            <a:xfrm>
              <a:off x="6955976" y="1217777"/>
              <a:ext cx="241250" cy="138166"/>
            </a:xfrm>
            <a:custGeom>
              <a:avLst/>
              <a:gdLst/>
              <a:ahLst/>
              <a:cxnLst/>
              <a:rect l="l" t="t" r="r" b="b"/>
              <a:pathLst>
                <a:path w="6925" h="3966" extrusionOk="0">
                  <a:moveTo>
                    <a:pt x="4379" y="2533"/>
                  </a:moveTo>
                  <a:cubicBezTo>
                    <a:pt x="4382" y="2535"/>
                    <a:pt x="4386" y="2537"/>
                    <a:pt x="4388" y="2539"/>
                  </a:cubicBezTo>
                  <a:lnTo>
                    <a:pt x="4384" y="2539"/>
                  </a:lnTo>
                  <a:cubicBezTo>
                    <a:pt x="4384" y="2540"/>
                    <a:pt x="4385" y="2541"/>
                    <a:pt x="4386" y="2542"/>
                  </a:cubicBezTo>
                  <a:cubicBezTo>
                    <a:pt x="4384" y="2541"/>
                    <a:pt x="4381" y="2540"/>
                    <a:pt x="4379" y="2539"/>
                  </a:cubicBezTo>
                  <a:lnTo>
                    <a:pt x="4382" y="2539"/>
                  </a:lnTo>
                  <a:cubicBezTo>
                    <a:pt x="4381" y="2536"/>
                    <a:pt x="4380" y="2536"/>
                    <a:pt x="4379" y="2533"/>
                  </a:cubicBezTo>
                  <a:close/>
                  <a:moveTo>
                    <a:pt x="165" y="1"/>
                  </a:moveTo>
                  <a:cubicBezTo>
                    <a:pt x="122" y="1"/>
                    <a:pt x="83" y="22"/>
                    <a:pt x="56" y="71"/>
                  </a:cubicBezTo>
                  <a:cubicBezTo>
                    <a:pt x="1" y="176"/>
                    <a:pt x="37" y="260"/>
                    <a:pt x="160" y="296"/>
                  </a:cubicBezTo>
                  <a:lnTo>
                    <a:pt x="167" y="304"/>
                  </a:lnTo>
                  <a:cubicBezTo>
                    <a:pt x="170" y="366"/>
                    <a:pt x="202" y="394"/>
                    <a:pt x="260" y="394"/>
                  </a:cubicBezTo>
                  <a:cubicBezTo>
                    <a:pt x="265" y="394"/>
                    <a:pt x="270" y="394"/>
                    <a:pt x="275" y="393"/>
                  </a:cubicBezTo>
                  <a:lnTo>
                    <a:pt x="281" y="399"/>
                  </a:lnTo>
                  <a:cubicBezTo>
                    <a:pt x="339" y="529"/>
                    <a:pt x="452" y="581"/>
                    <a:pt x="586" y="605"/>
                  </a:cubicBezTo>
                  <a:cubicBezTo>
                    <a:pt x="1057" y="937"/>
                    <a:pt x="1531" y="1263"/>
                    <a:pt x="2046" y="1528"/>
                  </a:cubicBezTo>
                  <a:cubicBezTo>
                    <a:pt x="2125" y="1642"/>
                    <a:pt x="2231" y="1719"/>
                    <a:pt x="2376" y="1734"/>
                  </a:cubicBezTo>
                  <a:cubicBezTo>
                    <a:pt x="2724" y="2029"/>
                    <a:pt x="3115" y="2257"/>
                    <a:pt x="3534" y="2442"/>
                  </a:cubicBezTo>
                  <a:cubicBezTo>
                    <a:pt x="3608" y="2559"/>
                    <a:pt x="3717" y="2622"/>
                    <a:pt x="3856" y="2636"/>
                  </a:cubicBezTo>
                  <a:lnTo>
                    <a:pt x="3864" y="2641"/>
                  </a:lnTo>
                  <a:cubicBezTo>
                    <a:pt x="3902" y="2721"/>
                    <a:pt x="3969" y="2756"/>
                    <a:pt x="4057" y="2758"/>
                  </a:cubicBezTo>
                  <a:cubicBezTo>
                    <a:pt x="4096" y="2839"/>
                    <a:pt x="4171" y="2864"/>
                    <a:pt x="4254" y="2873"/>
                  </a:cubicBezTo>
                  <a:cubicBezTo>
                    <a:pt x="4274" y="2928"/>
                    <a:pt x="4313" y="2957"/>
                    <a:pt x="4373" y="2957"/>
                  </a:cubicBezTo>
                  <a:cubicBezTo>
                    <a:pt x="4374" y="2957"/>
                    <a:pt x="4375" y="2957"/>
                    <a:pt x="4376" y="2957"/>
                  </a:cubicBezTo>
                  <a:cubicBezTo>
                    <a:pt x="4412" y="3041"/>
                    <a:pt x="4486" y="3067"/>
                    <a:pt x="4570" y="3076"/>
                  </a:cubicBezTo>
                  <a:cubicBezTo>
                    <a:pt x="4858" y="3292"/>
                    <a:pt x="5166" y="3473"/>
                    <a:pt x="5519" y="3572"/>
                  </a:cubicBezTo>
                  <a:cubicBezTo>
                    <a:pt x="5565" y="3650"/>
                    <a:pt x="5637" y="3678"/>
                    <a:pt x="5722" y="3678"/>
                  </a:cubicBezTo>
                  <a:cubicBezTo>
                    <a:pt x="5728" y="3678"/>
                    <a:pt x="5734" y="3678"/>
                    <a:pt x="5740" y="3678"/>
                  </a:cubicBezTo>
                  <a:cubicBezTo>
                    <a:pt x="5782" y="3746"/>
                    <a:pt x="5843" y="3770"/>
                    <a:pt x="5915" y="3770"/>
                  </a:cubicBezTo>
                  <a:cubicBezTo>
                    <a:pt x="5928" y="3770"/>
                    <a:pt x="5941" y="3769"/>
                    <a:pt x="5955" y="3768"/>
                  </a:cubicBezTo>
                  <a:lnTo>
                    <a:pt x="5961" y="3770"/>
                  </a:lnTo>
                  <a:lnTo>
                    <a:pt x="5962" y="3770"/>
                  </a:lnTo>
                  <a:cubicBezTo>
                    <a:pt x="5982" y="3786"/>
                    <a:pt x="6003" y="3795"/>
                    <a:pt x="6025" y="3796"/>
                  </a:cubicBezTo>
                  <a:cubicBezTo>
                    <a:pt x="6186" y="3869"/>
                    <a:pt x="6345" y="3966"/>
                    <a:pt x="6515" y="3966"/>
                  </a:cubicBezTo>
                  <a:cubicBezTo>
                    <a:pt x="6604" y="3966"/>
                    <a:pt x="6697" y="3939"/>
                    <a:pt x="6795" y="3869"/>
                  </a:cubicBezTo>
                  <a:cubicBezTo>
                    <a:pt x="6903" y="3766"/>
                    <a:pt x="6924" y="3663"/>
                    <a:pt x="6790" y="3563"/>
                  </a:cubicBezTo>
                  <a:cubicBezTo>
                    <a:pt x="6760" y="3478"/>
                    <a:pt x="6691" y="3450"/>
                    <a:pt x="6606" y="3442"/>
                  </a:cubicBezTo>
                  <a:cubicBezTo>
                    <a:pt x="5925" y="2979"/>
                    <a:pt x="5163" y="2650"/>
                    <a:pt x="4451" y="2240"/>
                  </a:cubicBezTo>
                  <a:cubicBezTo>
                    <a:pt x="4230" y="2111"/>
                    <a:pt x="4029" y="1938"/>
                    <a:pt x="3763" y="1895"/>
                  </a:cubicBezTo>
                  <a:cubicBezTo>
                    <a:pt x="3632" y="1811"/>
                    <a:pt x="3517" y="1697"/>
                    <a:pt x="3349" y="1684"/>
                  </a:cubicBezTo>
                  <a:cubicBezTo>
                    <a:pt x="2927" y="1386"/>
                    <a:pt x="2457" y="1176"/>
                    <a:pt x="1979" y="982"/>
                  </a:cubicBezTo>
                  <a:cubicBezTo>
                    <a:pt x="1640" y="761"/>
                    <a:pt x="1295" y="550"/>
                    <a:pt x="926" y="383"/>
                  </a:cubicBezTo>
                  <a:cubicBezTo>
                    <a:pt x="906" y="340"/>
                    <a:pt x="876" y="312"/>
                    <a:pt x="831" y="312"/>
                  </a:cubicBezTo>
                  <a:cubicBezTo>
                    <a:pt x="822" y="312"/>
                    <a:pt x="813" y="313"/>
                    <a:pt x="804" y="315"/>
                  </a:cubicBezTo>
                  <a:cubicBezTo>
                    <a:pt x="780" y="295"/>
                    <a:pt x="754" y="284"/>
                    <a:pt x="724" y="284"/>
                  </a:cubicBezTo>
                  <a:cubicBezTo>
                    <a:pt x="718" y="284"/>
                    <a:pt x="713" y="284"/>
                    <a:pt x="708" y="285"/>
                  </a:cubicBezTo>
                  <a:cubicBezTo>
                    <a:pt x="563" y="201"/>
                    <a:pt x="418" y="119"/>
                    <a:pt x="273" y="35"/>
                  </a:cubicBezTo>
                  <a:cubicBezTo>
                    <a:pt x="236" y="14"/>
                    <a:pt x="199" y="1"/>
                    <a:pt x="1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5"/>
            <p:cNvSpPr/>
            <p:nvPr/>
          </p:nvSpPr>
          <p:spPr>
            <a:xfrm>
              <a:off x="6496086" y="1081075"/>
              <a:ext cx="199514" cy="45811"/>
            </a:xfrm>
            <a:custGeom>
              <a:avLst/>
              <a:gdLst/>
              <a:ahLst/>
              <a:cxnLst/>
              <a:rect l="l" t="t" r="r" b="b"/>
              <a:pathLst>
                <a:path w="5727" h="1315" extrusionOk="0">
                  <a:moveTo>
                    <a:pt x="258" y="0"/>
                  </a:moveTo>
                  <a:cubicBezTo>
                    <a:pt x="193" y="0"/>
                    <a:pt x="147" y="42"/>
                    <a:pt x="127" y="109"/>
                  </a:cubicBezTo>
                  <a:cubicBezTo>
                    <a:pt x="42" y="182"/>
                    <a:pt x="0" y="253"/>
                    <a:pt x="139" y="313"/>
                  </a:cubicBezTo>
                  <a:lnTo>
                    <a:pt x="149" y="321"/>
                  </a:lnTo>
                  <a:cubicBezTo>
                    <a:pt x="208" y="427"/>
                    <a:pt x="322" y="426"/>
                    <a:pt x="420" y="452"/>
                  </a:cubicBezTo>
                  <a:cubicBezTo>
                    <a:pt x="1012" y="607"/>
                    <a:pt x="1617" y="694"/>
                    <a:pt x="2226" y="753"/>
                  </a:cubicBezTo>
                  <a:cubicBezTo>
                    <a:pt x="3136" y="988"/>
                    <a:pt x="4073" y="1086"/>
                    <a:pt x="4995" y="1253"/>
                  </a:cubicBezTo>
                  <a:cubicBezTo>
                    <a:pt x="5132" y="1278"/>
                    <a:pt x="5270" y="1293"/>
                    <a:pt x="5410" y="1307"/>
                  </a:cubicBezTo>
                  <a:cubicBezTo>
                    <a:pt x="5444" y="1310"/>
                    <a:pt x="5481" y="1314"/>
                    <a:pt x="5517" y="1314"/>
                  </a:cubicBezTo>
                  <a:cubicBezTo>
                    <a:pt x="5589" y="1314"/>
                    <a:pt x="5655" y="1297"/>
                    <a:pt x="5680" y="1218"/>
                  </a:cubicBezTo>
                  <a:cubicBezTo>
                    <a:pt x="5727" y="1075"/>
                    <a:pt x="5585" y="1072"/>
                    <a:pt x="5492" y="1040"/>
                  </a:cubicBezTo>
                  <a:cubicBezTo>
                    <a:pt x="4685" y="763"/>
                    <a:pt x="3849" y="614"/>
                    <a:pt x="3002" y="516"/>
                  </a:cubicBezTo>
                  <a:cubicBezTo>
                    <a:pt x="2870" y="440"/>
                    <a:pt x="2728" y="414"/>
                    <a:pt x="2582" y="414"/>
                  </a:cubicBezTo>
                  <a:cubicBezTo>
                    <a:pt x="2540" y="414"/>
                    <a:pt x="2497" y="416"/>
                    <a:pt x="2455" y="420"/>
                  </a:cubicBezTo>
                  <a:lnTo>
                    <a:pt x="2450" y="420"/>
                  </a:lnTo>
                  <a:cubicBezTo>
                    <a:pt x="2421" y="399"/>
                    <a:pt x="2390" y="388"/>
                    <a:pt x="2358" y="381"/>
                  </a:cubicBezTo>
                  <a:cubicBezTo>
                    <a:pt x="2215" y="325"/>
                    <a:pt x="2066" y="300"/>
                    <a:pt x="1913" y="300"/>
                  </a:cubicBezTo>
                  <a:cubicBezTo>
                    <a:pt x="1886" y="300"/>
                    <a:pt x="1858" y="301"/>
                    <a:pt x="1830" y="302"/>
                  </a:cubicBezTo>
                  <a:lnTo>
                    <a:pt x="1832" y="305"/>
                  </a:lnTo>
                  <a:cubicBezTo>
                    <a:pt x="1706" y="221"/>
                    <a:pt x="1567" y="199"/>
                    <a:pt x="1423" y="199"/>
                  </a:cubicBezTo>
                  <a:cubicBezTo>
                    <a:pt x="1383" y="199"/>
                    <a:pt x="1343" y="200"/>
                    <a:pt x="1302" y="203"/>
                  </a:cubicBezTo>
                  <a:lnTo>
                    <a:pt x="1304" y="206"/>
                  </a:lnTo>
                  <a:cubicBezTo>
                    <a:pt x="983" y="32"/>
                    <a:pt x="624" y="30"/>
                    <a:pt x="272" y="1"/>
                  </a:cubicBezTo>
                  <a:cubicBezTo>
                    <a:pt x="267" y="0"/>
                    <a:pt x="263" y="0"/>
                    <a:pt x="2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5"/>
            <p:cNvSpPr/>
            <p:nvPr/>
          </p:nvSpPr>
          <p:spPr>
            <a:xfrm>
              <a:off x="6894871" y="1266480"/>
              <a:ext cx="152344" cy="236512"/>
            </a:xfrm>
            <a:custGeom>
              <a:avLst/>
              <a:gdLst/>
              <a:ahLst/>
              <a:cxnLst/>
              <a:rect l="l" t="t" r="r" b="b"/>
              <a:pathLst>
                <a:path w="4373" h="6789" extrusionOk="0">
                  <a:moveTo>
                    <a:pt x="234" y="1"/>
                  </a:moveTo>
                  <a:cubicBezTo>
                    <a:pt x="215" y="1"/>
                    <a:pt x="194" y="5"/>
                    <a:pt x="171" y="13"/>
                  </a:cubicBezTo>
                  <a:cubicBezTo>
                    <a:pt x="0" y="76"/>
                    <a:pt x="39" y="209"/>
                    <a:pt x="147" y="321"/>
                  </a:cubicBezTo>
                  <a:lnTo>
                    <a:pt x="147" y="322"/>
                  </a:lnTo>
                  <a:cubicBezTo>
                    <a:pt x="124" y="417"/>
                    <a:pt x="155" y="486"/>
                    <a:pt x="244" y="532"/>
                  </a:cubicBezTo>
                  <a:lnTo>
                    <a:pt x="245" y="533"/>
                  </a:lnTo>
                  <a:cubicBezTo>
                    <a:pt x="230" y="625"/>
                    <a:pt x="253" y="702"/>
                    <a:pt x="335" y="758"/>
                  </a:cubicBezTo>
                  <a:cubicBezTo>
                    <a:pt x="565" y="1237"/>
                    <a:pt x="785" y="1721"/>
                    <a:pt x="1076" y="2170"/>
                  </a:cubicBezTo>
                  <a:cubicBezTo>
                    <a:pt x="1076" y="2257"/>
                    <a:pt x="1105" y="2330"/>
                    <a:pt x="1181" y="2381"/>
                  </a:cubicBezTo>
                  <a:cubicBezTo>
                    <a:pt x="1176" y="2470"/>
                    <a:pt x="1207" y="2539"/>
                    <a:pt x="1293" y="2581"/>
                  </a:cubicBezTo>
                  <a:cubicBezTo>
                    <a:pt x="1325" y="2736"/>
                    <a:pt x="1376" y="2882"/>
                    <a:pt x="1507" y="2988"/>
                  </a:cubicBezTo>
                  <a:cubicBezTo>
                    <a:pt x="1617" y="3326"/>
                    <a:pt x="1777" y="3639"/>
                    <a:pt x="2010" y="3914"/>
                  </a:cubicBezTo>
                  <a:cubicBezTo>
                    <a:pt x="2015" y="4001"/>
                    <a:pt x="2037" y="4079"/>
                    <a:pt x="2125" y="4122"/>
                  </a:cubicBezTo>
                  <a:cubicBezTo>
                    <a:pt x="2129" y="4205"/>
                    <a:pt x="2153" y="4280"/>
                    <a:pt x="2236" y="4322"/>
                  </a:cubicBezTo>
                  <a:cubicBezTo>
                    <a:pt x="2237" y="4409"/>
                    <a:pt x="2272" y="4477"/>
                    <a:pt x="2351" y="4519"/>
                  </a:cubicBezTo>
                  <a:lnTo>
                    <a:pt x="2351" y="4520"/>
                  </a:lnTo>
                  <a:cubicBezTo>
                    <a:pt x="2347" y="4582"/>
                    <a:pt x="2372" y="4628"/>
                    <a:pt x="2434" y="4649"/>
                  </a:cubicBezTo>
                  <a:lnTo>
                    <a:pt x="2435" y="4653"/>
                  </a:lnTo>
                  <a:cubicBezTo>
                    <a:pt x="2698" y="5190"/>
                    <a:pt x="2998" y="5704"/>
                    <a:pt x="3404" y="6154"/>
                  </a:cubicBezTo>
                  <a:lnTo>
                    <a:pt x="3406" y="6157"/>
                  </a:lnTo>
                  <a:cubicBezTo>
                    <a:pt x="3406" y="6217"/>
                    <a:pt x="3432" y="6258"/>
                    <a:pt x="3492" y="6275"/>
                  </a:cubicBezTo>
                  <a:cubicBezTo>
                    <a:pt x="3609" y="6508"/>
                    <a:pt x="3765" y="6700"/>
                    <a:pt x="4035" y="6774"/>
                  </a:cubicBezTo>
                  <a:cubicBezTo>
                    <a:pt x="4062" y="6784"/>
                    <a:pt x="4085" y="6788"/>
                    <a:pt x="4107" y="6788"/>
                  </a:cubicBezTo>
                  <a:cubicBezTo>
                    <a:pt x="4175" y="6788"/>
                    <a:pt x="4218" y="6741"/>
                    <a:pt x="4246" y="6666"/>
                  </a:cubicBezTo>
                  <a:cubicBezTo>
                    <a:pt x="4373" y="6564"/>
                    <a:pt x="4348" y="6461"/>
                    <a:pt x="4248" y="6359"/>
                  </a:cubicBezTo>
                  <a:cubicBezTo>
                    <a:pt x="4193" y="6159"/>
                    <a:pt x="4107" y="5975"/>
                    <a:pt x="3948" y="5831"/>
                  </a:cubicBezTo>
                  <a:cubicBezTo>
                    <a:pt x="3886" y="5631"/>
                    <a:pt x="3776" y="5459"/>
                    <a:pt x="3628" y="5309"/>
                  </a:cubicBezTo>
                  <a:cubicBezTo>
                    <a:pt x="3600" y="5247"/>
                    <a:pt x="3579" y="5182"/>
                    <a:pt x="3543" y="5125"/>
                  </a:cubicBezTo>
                  <a:cubicBezTo>
                    <a:pt x="2839" y="4007"/>
                    <a:pt x="2107" y="2905"/>
                    <a:pt x="1446" y="1761"/>
                  </a:cubicBezTo>
                  <a:cubicBezTo>
                    <a:pt x="1354" y="1601"/>
                    <a:pt x="1283" y="1420"/>
                    <a:pt x="1110" y="1314"/>
                  </a:cubicBezTo>
                  <a:cubicBezTo>
                    <a:pt x="956" y="1035"/>
                    <a:pt x="789" y="763"/>
                    <a:pt x="587" y="513"/>
                  </a:cubicBezTo>
                  <a:cubicBezTo>
                    <a:pt x="545" y="391"/>
                    <a:pt x="490" y="278"/>
                    <a:pt x="370" y="209"/>
                  </a:cubicBezTo>
                  <a:cubicBezTo>
                    <a:pt x="364" y="105"/>
                    <a:pt x="329"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5"/>
            <p:cNvSpPr/>
            <p:nvPr/>
          </p:nvSpPr>
          <p:spPr>
            <a:xfrm>
              <a:off x="6514063" y="1189106"/>
              <a:ext cx="187739" cy="69361"/>
            </a:xfrm>
            <a:custGeom>
              <a:avLst/>
              <a:gdLst/>
              <a:ahLst/>
              <a:cxnLst/>
              <a:rect l="l" t="t" r="r" b="b"/>
              <a:pathLst>
                <a:path w="5389" h="1991" extrusionOk="0">
                  <a:moveTo>
                    <a:pt x="5164" y="0"/>
                  </a:moveTo>
                  <a:cubicBezTo>
                    <a:pt x="5141" y="0"/>
                    <a:pt x="5119" y="2"/>
                    <a:pt x="5096" y="4"/>
                  </a:cubicBezTo>
                  <a:cubicBezTo>
                    <a:pt x="5054" y="9"/>
                    <a:pt x="5015" y="50"/>
                    <a:pt x="4975" y="73"/>
                  </a:cubicBezTo>
                  <a:lnTo>
                    <a:pt x="4971" y="75"/>
                  </a:lnTo>
                  <a:cubicBezTo>
                    <a:pt x="4942" y="73"/>
                    <a:pt x="4914" y="71"/>
                    <a:pt x="4886" y="71"/>
                  </a:cubicBezTo>
                  <a:cubicBezTo>
                    <a:pt x="4792" y="71"/>
                    <a:pt x="4704" y="89"/>
                    <a:pt x="4634" y="172"/>
                  </a:cubicBezTo>
                  <a:cubicBezTo>
                    <a:pt x="4626" y="168"/>
                    <a:pt x="4617" y="166"/>
                    <a:pt x="4609" y="166"/>
                  </a:cubicBezTo>
                  <a:cubicBezTo>
                    <a:pt x="4591" y="166"/>
                    <a:pt x="4575" y="175"/>
                    <a:pt x="4561" y="192"/>
                  </a:cubicBezTo>
                  <a:cubicBezTo>
                    <a:pt x="4528" y="189"/>
                    <a:pt x="4496" y="186"/>
                    <a:pt x="4464" y="186"/>
                  </a:cubicBezTo>
                  <a:cubicBezTo>
                    <a:pt x="4375" y="186"/>
                    <a:pt x="4291" y="206"/>
                    <a:pt x="4219" y="276"/>
                  </a:cubicBezTo>
                  <a:cubicBezTo>
                    <a:pt x="3653" y="387"/>
                    <a:pt x="3128" y="626"/>
                    <a:pt x="2582" y="798"/>
                  </a:cubicBezTo>
                  <a:cubicBezTo>
                    <a:pt x="1820" y="1040"/>
                    <a:pt x="1059" y="1285"/>
                    <a:pt x="300" y="1533"/>
                  </a:cubicBezTo>
                  <a:cubicBezTo>
                    <a:pt x="173" y="1575"/>
                    <a:pt x="1" y="1633"/>
                    <a:pt x="41" y="1794"/>
                  </a:cubicBezTo>
                  <a:cubicBezTo>
                    <a:pt x="76" y="1934"/>
                    <a:pt x="203" y="1990"/>
                    <a:pt x="344" y="1990"/>
                  </a:cubicBezTo>
                  <a:cubicBezTo>
                    <a:pt x="370" y="1990"/>
                    <a:pt x="396" y="1988"/>
                    <a:pt x="423" y="1985"/>
                  </a:cubicBezTo>
                  <a:cubicBezTo>
                    <a:pt x="543" y="1968"/>
                    <a:pt x="661" y="1933"/>
                    <a:pt x="778" y="1899"/>
                  </a:cubicBezTo>
                  <a:cubicBezTo>
                    <a:pt x="1246" y="1763"/>
                    <a:pt x="1721" y="1643"/>
                    <a:pt x="2178" y="1480"/>
                  </a:cubicBezTo>
                  <a:cubicBezTo>
                    <a:pt x="2977" y="1195"/>
                    <a:pt x="3809" y="993"/>
                    <a:pt x="4567" y="601"/>
                  </a:cubicBezTo>
                  <a:cubicBezTo>
                    <a:pt x="4570" y="601"/>
                    <a:pt x="4573" y="601"/>
                    <a:pt x="4576" y="601"/>
                  </a:cubicBezTo>
                  <a:cubicBezTo>
                    <a:pt x="4641" y="601"/>
                    <a:pt x="4673" y="569"/>
                    <a:pt x="4672" y="503"/>
                  </a:cubicBezTo>
                  <a:lnTo>
                    <a:pt x="4673" y="501"/>
                  </a:lnTo>
                  <a:cubicBezTo>
                    <a:pt x="4730" y="495"/>
                    <a:pt x="4772" y="471"/>
                    <a:pt x="4781" y="411"/>
                  </a:cubicBezTo>
                  <a:lnTo>
                    <a:pt x="4786" y="409"/>
                  </a:lnTo>
                  <a:cubicBezTo>
                    <a:pt x="4807" y="410"/>
                    <a:pt x="4828" y="410"/>
                    <a:pt x="4849" y="410"/>
                  </a:cubicBezTo>
                  <a:cubicBezTo>
                    <a:pt x="4942" y="410"/>
                    <a:pt x="5031" y="398"/>
                    <a:pt x="5094" y="310"/>
                  </a:cubicBezTo>
                  <a:lnTo>
                    <a:pt x="5103" y="307"/>
                  </a:lnTo>
                  <a:cubicBezTo>
                    <a:pt x="5131" y="308"/>
                    <a:pt x="5161" y="310"/>
                    <a:pt x="5190" y="310"/>
                  </a:cubicBezTo>
                  <a:cubicBezTo>
                    <a:pt x="5284" y="310"/>
                    <a:pt x="5374" y="291"/>
                    <a:pt x="5380" y="183"/>
                  </a:cubicBezTo>
                  <a:cubicBezTo>
                    <a:pt x="5389" y="42"/>
                    <a:pt x="5283" y="0"/>
                    <a:pt x="51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5"/>
            <p:cNvSpPr/>
            <p:nvPr/>
          </p:nvSpPr>
          <p:spPr>
            <a:xfrm>
              <a:off x="6870554" y="939007"/>
              <a:ext cx="50166" cy="103920"/>
            </a:xfrm>
            <a:custGeom>
              <a:avLst/>
              <a:gdLst/>
              <a:ahLst/>
              <a:cxnLst/>
              <a:rect l="l" t="t" r="r" b="b"/>
              <a:pathLst>
                <a:path w="1440" h="2983" extrusionOk="0">
                  <a:moveTo>
                    <a:pt x="1293" y="0"/>
                  </a:moveTo>
                  <a:cubicBezTo>
                    <a:pt x="1284" y="0"/>
                    <a:pt x="1275" y="1"/>
                    <a:pt x="1265" y="1"/>
                  </a:cubicBezTo>
                  <a:cubicBezTo>
                    <a:pt x="1230" y="2"/>
                    <a:pt x="1194" y="2"/>
                    <a:pt x="1159" y="3"/>
                  </a:cubicBezTo>
                  <a:cubicBezTo>
                    <a:pt x="1148" y="2"/>
                    <a:pt x="1138" y="1"/>
                    <a:pt x="1129" y="1"/>
                  </a:cubicBezTo>
                  <a:cubicBezTo>
                    <a:pt x="1045" y="1"/>
                    <a:pt x="988" y="51"/>
                    <a:pt x="950" y="121"/>
                  </a:cubicBezTo>
                  <a:cubicBezTo>
                    <a:pt x="711" y="568"/>
                    <a:pt x="489" y="1023"/>
                    <a:pt x="419" y="1532"/>
                  </a:cubicBezTo>
                  <a:cubicBezTo>
                    <a:pt x="323" y="1616"/>
                    <a:pt x="326" y="1730"/>
                    <a:pt x="328" y="1842"/>
                  </a:cubicBezTo>
                  <a:cubicBezTo>
                    <a:pt x="170" y="2144"/>
                    <a:pt x="105" y="2475"/>
                    <a:pt x="18" y="2799"/>
                  </a:cubicBezTo>
                  <a:cubicBezTo>
                    <a:pt x="1" y="2864"/>
                    <a:pt x="4" y="2939"/>
                    <a:pt x="79" y="2970"/>
                  </a:cubicBezTo>
                  <a:cubicBezTo>
                    <a:pt x="99" y="2978"/>
                    <a:pt x="119" y="2982"/>
                    <a:pt x="140" y="2982"/>
                  </a:cubicBezTo>
                  <a:cubicBezTo>
                    <a:pt x="189" y="2982"/>
                    <a:pt x="236" y="2959"/>
                    <a:pt x="265" y="2919"/>
                  </a:cubicBezTo>
                  <a:cubicBezTo>
                    <a:pt x="333" y="2824"/>
                    <a:pt x="398" y="2722"/>
                    <a:pt x="440" y="2614"/>
                  </a:cubicBezTo>
                  <a:cubicBezTo>
                    <a:pt x="550" y="2332"/>
                    <a:pt x="647" y="2045"/>
                    <a:pt x="749" y="1760"/>
                  </a:cubicBezTo>
                  <a:cubicBezTo>
                    <a:pt x="832" y="1711"/>
                    <a:pt x="861" y="1637"/>
                    <a:pt x="861" y="1548"/>
                  </a:cubicBezTo>
                  <a:cubicBezTo>
                    <a:pt x="947" y="1505"/>
                    <a:pt x="973" y="1430"/>
                    <a:pt x="969" y="1342"/>
                  </a:cubicBezTo>
                  <a:cubicBezTo>
                    <a:pt x="1196" y="987"/>
                    <a:pt x="1287" y="583"/>
                    <a:pt x="1409" y="190"/>
                  </a:cubicBezTo>
                  <a:cubicBezTo>
                    <a:pt x="1440" y="92"/>
                    <a:pt x="1422" y="0"/>
                    <a:pt x="1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5"/>
            <p:cNvSpPr/>
            <p:nvPr/>
          </p:nvSpPr>
          <p:spPr>
            <a:xfrm>
              <a:off x="6463200" y="939216"/>
              <a:ext cx="238567" cy="134508"/>
            </a:xfrm>
            <a:custGeom>
              <a:avLst/>
              <a:gdLst/>
              <a:ahLst/>
              <a:cxnLst/>
              <a:rect l="l" t="t" r="r" b="b"/>
              <a:pathLst>
                <a:path w="6848" h="3861" extrusionOk="0">
                  <a:moveTo>
                    <a:pt x="231" y="1"/>
                  </a:moveTo>
                  <a:cubicBezTo>
                    <a:pt x="196" y="1"/>
                    <a:pt x="162" y="26"/>
                    <a:pt x="130" y="91"/>
                  </a:cubicBezTo>
                  <a:lnTo>
                    <a:pt x="129" y="91"/>
                  </a:lnTo>
                  <a:cubicBezTo>
                    <a:pt x="28" y="163"/>
                    <a:pt x="1" y="238"/>
                    <a:pt x="111" y="322"/>
                  </a:cubicBezTo>
                  <a:lnTo>
                    <a:pt x="109" y="322"/>
                  </a:lnTo>
                  <a:cubicBezTo>
                    <a:pt x="118" y="390"/>
                    <a:pt x="160" y="420"/>
                    <a:pt x="229" y="420"/>
                  </a:cubicBezTo>
                  <a:cubicBezTo>
                    <a:pt x="759" y="898"/>
                    <a:pt x="1415" y="1190"/>
                    <a:pt x="2020" y="1556"/>
                  </a:cubicBezTo>
                  <a:cubicBezTo>
                    <a:pt x="2924" y="2105"/>
                    <a:pt x="3867" y="2585"/>
                    <a:pt x="4858" y="2971"/>
                  </a:cubicBezTo>
                  <a:cubicBezTo>
                    <a:pt x="5336" y="3216"/>
                    <a:pt x="5808" y="3469"/>
                    <a:pt x="6294" y="3699"/>
                  </a:cubicBezTo>
                  <a:cubicBezTo>
                    <a:pt x="6385" y="3742"/>
                    <a:pt x="6498" y="3860"/>
                    <a:pt x="6601" y="3860"/>
                  </a:cubicBezTo>
                  <a:cubicBezTo>
                    <a:pt x="6648" y="3860"/>
                    <a:pt x="6693" y="3837"/>
                    <a:pt x="6734" y="3771"/>
                  </a:cubicBezTo>
                  <a:cubicBezTo>
                    <a:pt x="6847" y="3585"/>
                    <a:pt x="6596" y="3455"/>
                    <a:pt x="6473" y="3387"/>
                  </a:cubicBezTo>
                  <a:cubicBezTo>
                    <a:pt x="5883" y="3061"/>
                    <a:pt x="5315" y="2691"/>
                    <a:pt x="4684" y="2436"/>
                  </a:cubicBezTo>
                  <a:cubicBezTo>
                    <a:pt x="4504" y="2265"/>
                    <a:pt x="4292" y="2156"/>
                    <a:pt x="4042" y="2119"/>
                  </a:cubicBezTo>
                  <a:cubicBezTo>
                    <a:pt x="3963" y="2012"/>
                    <a:pt x="3860" y="1946"/>
                    <a:pt x="3723" y="1932"/>
                  </a:cubicBezTo>
                  <a:cubicBezTo>
                    <a:pt x="3678" y="1856"/>
                    <a:pt x="3608" y="1821"/>
                    <a:pt x="3520" y="1813"/>
                  </a:cubicBezTo>
                  <a:cubicBezTo>
                    <a:pt x="3373" y="1665"/>
                    <a:pt x="3194" y="1568"/>
                    <a:pt x="2993" y="1508"/>
                  </a:cubicBezTo>
                  <a:cubicBezTo>
                    <a:pt x="2846" y="1357"/>
                    <a:pt x="2657" y="1278"/>
                    <a:pt x="2463" y="1205"/>
                  </a:cubicBezTo>
                  <a:cubicBezTo>
                    <a:pt x="2424" y="1121"/>
                    <a:pt x="2350" y="1095"/>
                    <a:pt x="2261" y="1093"/>
                  </a:cubicBezTo>
                  <a:cubicBezTo>
                    <a:pt x="2037" y="912"/>
                    <a:pt x="1770" y="806"/>
                    <a:pt x="1504" y="702"/>
                  </a:cubicBezTo>
                  <a:cubicBezTo>
                    <a:pt x="1458" y="632"/>
                    <a:pt x="1395" y="592"/>
                    <a:pt x="1309" y="592"/>
                  </a:cubicBezTo>
                  <a:cubicBezTo>
                    <a:pt x="1307" y="592"/>
                    <a:pt x="1305" y="592"/>
                    <a:pt x="1303" y="592"/>
                  </a:cubicBezTo>
                  <a:cubicBezTo>
                    <a:pt x="1022" y="362"/>
                    <a:pt x="736" y="141"/>
                    <a:pt x="358" y="78"/>
                  </a:cubicBezTo>
                  <a:lnTo>
                    <a:pt x="358" y="78"/>
                  </a:lnTo>
                  <a:cubicBezTo>
                    <a:pt x="315" y="34"/>
                    <a:pt x="272" y="1"/>
                    <a:pt x="2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5"/>
            <p:cNvSpPr/>
            <p:nvPr/>
          </p:nvSpPr>
          <p:spPr>
            <a:xfrm>
              <a:off x="6455257" y="1216488"/>
              <a:ext cx="244594" cy="139071"/>
            </a:xfrm>
            <a:custGeom>
              <a:avLst/>
              <a:gdLst/>
              <a:ahLst/>
              <a:cxnLst/>
              <a:rect l="l" t="t" r="r" b="b"/>
              <a:pathLst>
                <a:path w="7021" h="3992" extrusionOk="0">
                  <a:moveTo>
                    <a:pt x="6768" y="0"/>
                  </a:moveTo>
                  <a:cubicBezTo>
                    <a:pt x="6664" y="0"/>
                    <a:pt x="6535" y="81"/>
                    <a:pt x="6431" y="118"/>
                  </a:cubicBezTo>
                  <a:cubicBezTo>
                    <a:pt x="6382" y="134"/>
                    <a:pt x="6338" y="165"/>
                    <a:pt x="6292" y="189"/>
                  </a:cubicBezTo>
                  <a:cubicBezTo>
                    <a:pt x="4523" y="1148"/>
                    <a:pt x="2752" y="2104"/>
                    <a:pt x="985" y="3066"/>
                  </a:cubicBezTo>
                  <a:cubicBezTo>
                    <a:pt x="695" y="3223"/>
                    <a:pt x="403" y="3381"/>
                    <a:pt x="170" y="3619"/>
                  </a:cubicBezTo>
                  <a:cubicBezTo>
                    <a:pt x="98" y="3692"/>
                    <a:pt x="1" y="3758"/>
                    <a:pt x="87" y="3872"/>
                  </a:cubicBezTo>
                  <a:cubicBezTo>
                    <a:pt x="140" y="3940"/>
                    <a:pt x="215" y="3992"/>
                    <a:pt x="299" y="3992"/>
                  </a:cubicBezTo>
                  <a:cubicBezTo>
                    <a:pt x="319" y="3992"/>
                    <a:pt x="340" y="3989"/>
                    <a:pt x="361" y="3982"/>
                  </a:cubicBezTo>
                  <a:cubicBezTo>
                    <a:pt x="493" y="3941"/>
                    <a:pt x="620" y="3881"/>
                    <a:pt x="740" y="3815"/>
                  </a:cubicBezTo>
                  <a:cubicBezTo>
                    <a:pt x="1060" y="3639"/>
                    <a:pt x="1376" y="3458"/>
                    <a:pt x="1691" y="3275"/>
                  </a:cubicBezTo>
                  <a:cubicBezTo>
                    <a:pt x="2576" y="2764"/>
                    <a:pt x="3504" y="2322"/>
                    <a:pt x="4357" y="1757"/>
                  </a:cubicBezTo>
                  <a:cubicBezTo>
                    <a:pt x="4366" y="1758"/>
                    <a:pt x="4376" y="1759"/>
                    <a:pt x="4385" y="1759"/>
                  </a:cubicBezTo>
                  <a:cubicBezTo>
                    <a:pt x="4464" y="1759"/>
                    <a:pt x="4517" y="1716"/>
                    <a:pt x="4554" y="1647"/>
                  </a:cubicBezTo>
                  <a:lnTo>
                    <a:pt x="4562" y="1643"/>
                  </a:lnTo>
                  <a:cubicBezTo>
                    <a:pt x="4571" y="1644"/>
                    <a:pt x="4580" y="1645"/>
                    <a:pt x="4589" y="1645"/>
                  </a:cubicBezTo>
                  <a:cubicBezTo>
                    <a:pt x="4641" y="1645"/>
                    <a:pt x="4675" y="1617"/>
                    <a:pt x="4693" y="1563"/>
                  </a:cubicBezTo>
                  <a:cubicBezTo>
                    <a:pt x="5360" y="1228"/>
                    <a:pt x="5992" y="832"/>
                    <a:pt x="6615" y="425"/>
                  </a:cubicBezTo>
                  <a:cubicBezTo>
                    <a:pt x="6737" y="345"/>
                    <a:pt x="7020" y="283"/>
                    <a:pt x="6904" y="81"/>
                  </a:cubicBezTo>
                  <a:cubicBezTo>
                    <a:pt x="6869" y="22"/>
                    <a:pt x="6822" y="0"/>
                    <a:pt x="6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5"/>
            <p:cNvSpPr/>
            <p:nvPr/>
          </p:nvSpPr>
          <p:spPr>
            <a:xfrm>
              <a:off x="6607775" y="1268779"/>
              <a:ext cx="146527" cy="241075"/>
            </a:xfrm>
            <a:custGeom>
              <a:avLst/>
              <a:gdLst/>
              <a:ahLst/>
              <a:cxnLst/>
              <a:rect l="l" t="t" r="r" b="b"/>
              <a:pathLst>
                <a:path w="4206" h="6920" extrusionOk="0">
                  <a:moveTo>
                    <a:pt x="2288" y="2812"/>
                  </a:moveTo>
                  <a:lnTo>
                    <a:pt x="2288" y="2812"/>
                  </a:lnTo>
                  <a:cubicBezTo>
                    <a:pt x="2295" y="2815"/>
                    <a:pt x="2303" y="2819"/>
                    <a:pt x="2310" y="2822"/>
                  </a:cubicBezTo>
                  <a:cubicBezTo>
                    <a:pt x="2308" y="2822"/>
                    <a:pt x="2307" y="2823"/>
                    <a:pt x="2305" y="2824"/>
                  </a:cubicBezTo>
                  <a:lnTo>
                    <a:pt x="2288" y="2812"/>
                  </a:lnTo>
                  <a:close/>
                  <a:moveTo>
                    <a:pt x="4098" y="0"/>
                  </a:moveTo>
                  <a:cubicBezTo>
                    <a:pt x="4058" y="0"/>
                    <a:pt x="4010" y="22"/>
                    <a:pt x="3979" y="49"/>
                  </a:cubicBezTo>
                  <a:cubicBezTo>
                    <a:pt x="3915" y="101"/>
                    <a:pt x="3869" y="170"/>
                    <a:pt x="3873" y="259"/>
                  </a:cubicBezTo>
                  <a:lnTo>
                    <a:pt x="3871" y="262"/>
                  </a:lnTo>
                  <a:cubicBezTo>
                    <a:pt x="3784" y="297"/>
                    <a:pt x="3745" y="360"/>
                    <a:pt x="3751" y="451"/>
                  </a:cubicBezTo>
                  <a:cubicBezTo>
                    <a:pt x="3689" y="467"/>
                    <a:pt x="3665" y="507"/>
                    <a:pt x="3670" y="568"/>
                  </a:cubicBezTo>
                  <a:lnTo>
                    <a:pt x="3663" y="576"/>
                  </a:lnTo>
                  <a:cubicBezTo>
                    <a:pt x="3607" y="583"/>
                    <a:pt x="3580" y="615"/>
                    <a:pt x="3581" y="670"/>
                  </a:cubicBezTo>
                  <a:cubicBezTo>
                    <a:pt x="3374" y="957"/>
                    <a:pt x="3149" y="1233"/>
                    <a:pt x="3018" y="1565"/>
                  </a:cubicBezTo>
                  <a:cubicBezTo>
                    <a:pt x="2863" y="1712"/>
                    <a:pt x="2749" y="1882"/>
                    <a:pt x="2704" y="2091"/>
                  </a:cubicBezTo>
                  <a:cubicBezTo>
                    <a:pt x="2625" y="2135"/>
                    <a:pt x="2586" y="2202"/>
                    <a:pt x="2584" y="2290"/>
                  </a:cubicBezTo>
                  <a:cubicBezTo>
                    <a:pt x="2436" y="2438"/>
                    <a:pt x="2342" y="2614"/>
                    <a:pt x="2288" y="2812"/>
                  </a:cubicBezTo>
                  <a:cubicBezTo>
                    <a:pt x="2217" y="2859"/>
                    <a:pt x="2182" y="2926"/>
                    <a:pt x="2173" y="3007"/>
                  </a:cubicBezTo>
                  <a:cubicBezTo>
                    <a:pt x="1893" y="3296"/>
                    <a:pt x="1703" y="3638"/>
                    <a:pt x="1540" y="3997"/>
                  </a:cubicBezTo>
                  <a:cubicBezTo>
                    <a:pt x="1478" y="4027"/>
                    <a:pt x="1446" y="4074"/>
                    <a:pt x="1449" y="4143"/>
                  </a:cubicBezTo>
                  <a:cubicBezTo>
                    <a:pt x="1380" y="4191"/>
                    <a:pt x="1331" y="4252"/>
                    <a:pt x="1320" y="4336"/>
                  </a:cubicBezTo>
                  <a:lnTo>
                    <a:pt x="1318" y="4336"/>
                  </a:lnTo>
                  <a:cubicBezTo>
                    <a:pt x="862" y="4950"/>
                    <a:pt x="538" y="5634"/>
                    <a:pt x="210" y="6315"/>
                  </a:cubicBezTo>
                  <a:cubicBezTo>
                    <a:pt x="141" y="6456"/>
                    <a:pt x="0" y="6641"/>
                    <a:pt x="183" y="6816"/>
                  </a:cubicBezTo>
                  <a:cubicBezTo>
                    <a:pt x="215" y="6883"/>
                    <a:pt x="259" y="6919"/>
                    <a:pt x="319" y="6919"/>
                  </a:cubicBezTo>
                  <a:cubicBezTo>
                    <a:pt x="343" y="6919"/>
                    <a:pt x="371" y="6913"/>
                    <a:pt x="401" y="6900"/>
                  </a:cubicBezTo>
                  <a:cubicBezTo>
                    <a:pt x="800" y="6573"/>
                    <a:pt x="1016" y="6122"/>
                    <a:pt x="1255" y="5686"/>
                  </a:cubicBezTo>
                  <a:cubicBezTo>
                    <a:pt x="1696" y="5040"/>
                    <a:pt x="2057" y="4349"/>
                    <a:pt x="2408" y="3653"/>
                  </a:cubicBezTo>
                  <a:cubicBezTo>
                    <a:pt x="2961" y="2815"/>
                    <a:pt x="3335" y="1889"/>
                    <a:pt x="3781" y="997"/>
                  </a:cubicBezTo>
                  <a:cubicBezTo>
                    <a:pt x="3837" y="971"/>
                    <a:pt x="3863" y="929"/>
                    <a:pt x="3847" y="868"/>
                  </a:cubicBezTo>
                  <a:cubicBezTo>
                    <a:pt x="3871" y="841"/>
                    <a:pt x="3879" y="810"/>
                    <a:pt x="3874" y="776"/>
                  </a:cubicBezTo>
                  <a:cubicBezTo>
                    <a:pt x="3952" y="728"/>
                    <a:pt x="3994" y="663"/>
                    <a:pt x="3984" y="571"/>
                  </a:cubicBezTo>
                  <a:cubicBezTo>
                    <a:pt x="4129" y="467"/>
                    <a:pt x="4185" y="316"/>
                    <a:pt x="4200" y="151"/>
                  </a:cubicBezTo>
                  <a:cubicBezTo>
                    <a:pt x="4206" y="90"/>
                    <a:pt x="4192" y="11"/>
                    <a:pt x="4111" y="1"/>
                  </a:cubicBezTo>
                  <a:cubicBezTo>
                    <a:pt x="4107" y="1"/>
                    <a:pt x="4103" y="0"/>
                    <a:pt x="4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5"/>
            <p:cNvSpPr/>
            <p:nvPr/>
          </p:nvSpPr>
          <p:spPr>
            <a:xfrm>
              <a:off x="6929638" y="1234116"/>
              <a:ext cx="153564" cy="123778"/>
            </a:xfrm>
            <a:custGeom>
              <a:avLst/>
              <a:gdLst/>
              <a:ahLst/>
              <a:cxnLst/>
              <a:rect l="l" t="t" r="r" b="b"/>
              <a:pathLst>
                <a:path w="4408" h="3553" extrusionOk="0">
                  <a:moveTo>
                    <a:pt x="3659" y="3101"/>
                  </a:moveTo>
                  <a:cubicBezTo>
                    <a:pt x="3660" y="3102"/>
                    <a:pt x="3660" y="3102"/>
                    <a:pt x="3660" y="3102"/>
                  </a:cubicBezTo>
                  <a:lnTo>
                    <a:pt x="3659" y="3101"/>
                  </a:lnTo>
                  <a:close/>
                  <a:moveTo>
                    <a:pt x="209" y="0"/>
                  </a:moveTo>
                  <a:cubicBezTo>
                    <a:pt x="178" y="0"/>
                    <a:pt x="146" y="12"/>
                    <a:pt x="114" y="39"/>
                  </a:cubicBezTo>
                  <a:cubicBezTo>
                    <a:pt x="1" y="138"/>
                    <a:pt x="97" y="248"/>
                    <a:pt x="181" y="328"/>
                  </a:cubicBezTo>
                  <a:cubicBezTo>
                    <a:pt x="274" y="418"/>
                    <a:pt x="352" y="533"/>
                    <a:pt x="494" y="560"/>
                  </a:cubicBezTo>
                  <a:cubicBezTo>
                    <a:pt x="924" y="957"/>
                    <a:pt x="1367" y="1337"/>
                    <a:pt x="1848" y="1673"/>
                  </a:cubicBezTo>
                  <a:cubicBezTo>
                    <a:pt x="1866" y="1736"/>
                    <a:pt x="1909" y="1768"/>
                    <a:pt x="1974" y="1776"/>
                  </a:cubicBezTo>
                  <a:cubicBezTo>
                    <a:pt x="1984" y="1837"/>
                    <a:pt x="2020" y="1871"/>
                    <a:pt x="2086" y="1872"/>
                  </a:cubicBezTo>
                  <a:cubicBezTo>
                    <a:pt x="2184" y="2022"/>
                    <a:pt x="2324" y="2124"/>
                    <a:pt x="2490" y="2193"/>
                  </a:cubicBezTo>
                  <a:cubicBezTo>
                    <a:pt x="2503" y="2255"/>
                    <a:pt x="2541" y="2287"/>
                    <a:pt x="2607" y="2288"/>
                  </a:cubicBezTo>
                  <a:cubicBezTo>
                    <a:pt x="2741" y="2471"/>
                    <a:pt x="2913" y="2610"/>
                    <a:pt x="3123" y="2705"/>
                  </a:cubicBezTo>
                  <a:cubicBezTo>
                    <a:pt x="3266" y="2887"/>
                    <a:pt x="3441" y="3023"/>
                    <a:pt x="3661" y="3104"/>
                  </a:cubicBezTo>
                  <a:cubicBezTo>
                    <a:pt x="3670" y="3166"/>
                    <a:pt x="3712" y="3192"/>
                    <a:pt x="3774" y="3194"/>
                  </a:cubicBezTo>
                  <a:cubicBezTo>
                    <a:pt x="3843" y="3311"/>
                    <a:pt x="3941" y="3389"/>
                    <a:pt x="4079" y="3413"/>
                  </a:cubicBezTo>
                  <a:cubicBezTo>
                    <a:pt x="4142" y="3470"/>
                    <a:pt x="4207" y="3552"/>
                    <a:pt x="4268" y="3552"/>
                  </a:cubicBezTo>
                  <a:cubicBezTo>
                    <a:pt x="4310" y="3552"/>
                    <a:pt x="4350" y="3513"/>
                    <a:pt x="4388" y="3400"/>
                  </a:cubicBezTo>
                  <a:cubicBezTo>
                    <a:pt x="4388" y="3365"/>
                    <a:pt x="4389" y="3331"/>
                    <a:pt x="4390" y="3297"/>
                  </a:cubicBezTo>
                  <a:cubicBezTo>
                    <a:pt x="4407" y="3236"/>
                    <a:pt x="4386" y="3194"/>
                    <a:pt x="4325" y="3173"/>
                  </a:cubicBezTo>
                  <a:cubicBezTo>
                    <a:pt x="4295" y="3064"/>
                    <a:pt x="4225" y="2995"/>
                    <a:pt x="4114" y="2965"/>
                  </a:cubicBezTo>
                  <a:cubicBezTo>
                    <a:pt x="4100" y="2905"/>
                    <a:pt x="4061" y="2873"/>
                    <a:pt x="3998" y="2868"/>
                  </a:cubicBezTo>
                  <a:cubicBezTo>
                    <a:pt x="3245" y="2154"/>
                    <a:pt x="2446" y="1494"/>
                    <a:pt x="1576" y="917"/>
                  </a:cubicBezTo>
                  <a:cubicBezTo>
                    <a:pt x="1309" y="624"/>
                    <a:pt x="970" y="423"/>
                    <a:pt x="634" y="218"/>
                  </a:cubicBezTo>
                  <a:cubicBezTo>
                    <a:pt x="618" y="167"/>
                    <a:pt x="589" y="139"/>
                    <a:pt x="541" y="139"/>
                  </a:cubicBezTo>
                  <a:cubicBezTo>
                    <a:pt x="532" y="139"/>
                    <a:pt x="522" y="140"/>
                    <a:pt x="511" y="142"/>
                  </a:cubicBezTo>
                  <a:cubicBezTo>
                    <a:pt x="489" y="125"/>
                    <a:pt x="466" y="116"/>
                    <a:pt x="440" y="116"/>
                  </a:cubicBezTo>
                  <a:cubicBezTo>
                    <a:pt x="433" y="116"/>
                    <a:pt x="425" y="117"/>
                    <a:pt x="417" y="119"/>
                  </a:cubicBezTo>
                  <a:cubicBezTo>
                    <a:pt x="355" y="63"/>
                    <a:pt x="283" y="0"/>
                    <a:pt x="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5"/>
            <p:cNvSpPr/>
            <p:nvPr/>
          </p:nvSpPr>
          <p:spPr>
            <a:xfrm>
              <a:off x="6899504" y="1231608"/>
              <a:ext cx="82983" cy="88487"/>
            </a:xfrm>
            <a:custGeom>
              <a:avLst/>
              <a:gdLst/>
              <a:ahLst/>
              <a:cxnLst/>
              <a:rect l="l" t="t" r="r" b="b"/>
              <a:pathLst>
                <a:path w="2382" h="2540" extrusionOk="0">
                  <a:moveTo>
                    <a:pt x="141" y="314"/>
                  </a:moveTo>
                  <a:cubicBezTo>
                    <a:pt x="135" y="338"/>
                    <a:pt x="129" y="363"/>
                    <a:pt x="122" y="392"/>
                  </a:cubicBezTo>
                  <a:cubicBezTo>
                    <a:pt x="127" y="361"/>
                    <a:pt x="133" y="336"/>
                    <a:pt x="141" y="314"/>
                  </a:cubicBezTo>
                  <a:close/>
                  <a:moveTo>
                    <a:pt x="127" y="401"/>
                  </a:moveTo>
                  <a:cubicBezTo>
                    <a:pt x="153" y="439"/>
                    <a:pt x="199" y="467"/>
                    <a:pt x="208" y="519"/>
                  </a:cubicBezTo>
                  <a:cubicBezTo>
                    <a:pt x="206" y="518"/>
                    <a:pt x="206" y="518"/>
                    <a:pt x="205" y="517"/>
                  </a:cubicBezTo>
                  <a:cubicBezTo>
                    <a:pt x="178" y="479"/>
                    <a:pt x="152" y="439"/>
                    <a:pt x="127" y="401"/>
                  </a:cubicBezTo>
                  <a:close/>
                  <a:moveTo>
                    <a:pt x="538" y="916"/>
                  </a:moveTo>
                  <a:lnTo>
                    <a:pt x="538" y="916"/>
                  </a:lnTo>
                  <a:cubicBezTo>
                    <a:pt x="576" y="947"/>
                    <a:pt x="612" y="979"/>
                    <a:pt x="638" y="1021"/>
                  </a:cubicBezTo>
                  <a:cubicBezTo>
                    <a:pt x="604" y="986"/>
                    <a:pt x="571" y="951"/>
                    <a:pt x="538" y="916"/>
                  </a:cubicBezTo>
                  <a:close/>
                  <a:moveTo>
                    <a:pt x="638" y="1021"/>
                  </a:moveTo>
                  <a:lnTo>
                    <a:pt x="638" y="1021"/>
                  </a:lnTo>
                  <a:cubicBezTo>
                    <a:pt x="680" y="1048"/>
                    <a:pt x="717" y="1081"/>
                    <a:pt x="739" y="1126"/>
                  </a:cubicBezTo>
                  <a:lnTo>
                    <a:pt x="737" y="1126"/>
                  </a:lnTo>
                  <a:cubicBezTo>
                    <a:pt x="704" y="1091"/>
                    <a:pt x="672" y="1057"/>
                    <a:pt x="639" y="1022"/>
                  </a:cubicBezTo>
                  <a:cubicBezTo>
                    <a:pt x="639" y="1022"/>
                    <a:pt x="638" y="1022"/>
                    <a:pt x="638" y="1021"/>
                  </a:cubicBezTo>
                  <a:close/>
                  <a:moveTo>
                    <a:pt x="1002" y="1370"/>
                  </a:moveTo>
                  <a:cubicBezTo>
                    <a:pt x="1025" y="1387"/>
                    <a:pt x="1038" y="1413"/>
                    <a:pt x="1042" y="1447"/>
                  </a:cubicBezTo>
                  <a:cubicBezTo>
                    <a:pt x="1037" y="1414"/>
                    <a:pt x="1024" y="1388"/>
                    <a:pt x="1002" y="1370"/>
                  </a:cubicBezTo>
                  <a:close/>
                  <a:moveTo>
                    <a:pt x="1825" y="1605"/>
                  </a:moveTo>
                  <a:cubicBezTo>
                    <a:pt x="1826" y="1632"/>
                    <a:pt x="1834" y="1654"/>
                    <a:pt x="1847" y="1672"/>
                  </a:cubicBezTo>
                  <a:cubicBezTo>
                    <a:pt x="1833" y="1655"/>
                    <a:pt x="1824" y="1633"/>
                    <a:pt x="1824" y="1605"/>
                  </a:cubicBezTo>
                  <a:close/>
                  <a:moveTo>
                    <a:pt x="115" y="0"/>
                  </a:moveTo>
                  <a:cubicBezTo>
                    <a:pt x="50" y="0"/>
                    <a:pt x="15" y="49"/>
                    <a:pt x="9" y="126"/>
                  </a:cubicBezTo>
                  <a:cubicBezTo>
                    <a:pt x="1" y="229"/>
                    <a:pt x="25" y="327"/>
                    <a:pt x="122" y="393"/>
                  </a:cubicBezTo>
                  <a:lnTo>
                    <a:pt x="127" y="401"/>
                  </a:lnTo>
                  <a:cubicBezTo>
                    <a:pt x="124" y="459"/>
                    <a:pt x="146" y="501"/>
                    <a:pt x="203" y="521"/>
                  </a:cubicBezTo>
                  <a:cubicBezTo>
                    <a:pt x="214" y="600"/>
                    <a:pt x="256" y="659"/>
                    <a:pt x="334" y="690"/>
                  </a:cubicBezTo>
                  <a:lnTo>
                    <a:pt x="347" y="707"/>
                  </a:lnTo>
                  <a:cubicBezTo>
                    <a:pt x="347" y="764"/>
                    <a:pt x="376" y="795"/>
                    <a:pt x="433" y="804"/>
                  </a:cubicBezTo>
                  <a:lnTo>
                    <a:pt x="441" y="812"/>
                  </a:lnTo>
                  <a:cubicBezTo>
                    <a:pt x="445" y="870"/>
                    <a:pt x="477" y="905"/>
                    <a:pt x="535" y="914"/>
                  </a:cubicBezTo>
                  <a:lnTo>
                    <a:pt x="538" y="916"/>
                  </a:lnTo>
                  <a:cubicBezTo>
                    <a:pt x="545" y="975"/>
                    <a:pt x="578" y="1010"/>
                    <a:pt x="638" y="1022"/>
                  </a:cubicBezTo>
                  <a:cubicBezTo>
                    <a:pt x="645" y="1081"/>
                    <a:pt x="679" y="1116"/>
                    <a:pt x="738" y="1129"/>
                  </a:cubicBezTo>
                  <a:cubicBezTo>
                    <a:pt x="746" y="1186"/>
                    <a:pt x="777" y="1224"/>
                    <a:pt x="835" y="1239"/>
                  </a:cubicBezTo>
                  <a:cubicBezTo>
                    <a:pt x="845" y="1295"/>
                    <a:pt x="880" y="1329"/>
                    <a:pt x="936" y="1344"/>
                  </a:cubicBezTo>
                  <a:cubicBezTo>
                    <a:pt x="947" y="1400"/>
                    <a:pt x="979" y="1437"/>
                    <a:pt x="1037" y="1452"/>
                  </a:cubicBezTo>
                  <a:cubicBezTo>
                    <a:pt x="1084" y="1568"/>
                    <a:pt x="1165" y="1655"/>
                    <a:pt x="1279" y="1712"/>
                  </a:cubicBezTo>
                  <a:lnTo>
                    <a:pt x="1294" y="1730"/>
                  </a:lnTo>
                  <a:cubicBezTo>
                    <a:pt x="1296" y="1785"/>
                    <a:pt x="1325" y="1816"/>
                    <a:pt x="1381" y="1824"/>
                  </a:cubicBezTo>
                  <a:lnTo>
                    <a:pt x="1389" y="1834"/>
                  </a:lnTo>
                  <a:cubicBezTo>
                    <a:pt x="1392" y="1893"/>
                    <a:pt x="1423" y="1926"/>
                    <a:pt x="1482" y="1935"/>
                  </a:cubicBezTo>
                  <a:lnTo>
                    <a:pt x="1486" y="1940"/>
                  </a:lnTo>
                  <a:cubicBezTo>
                    <a:pt x="1493" y="1997"/>
                    <a:pt x="1526" y="2032"/>
                    <a:pt x="1584" y="2045"/>
                  </a:cubicBezTo>
                  <a:cubicBezTo>
                    <a:pt x="1584" y="2044"/>
                    <a:pt x="1584" y="2044"/>
                    <a:pt x="1584" y="2044"/>
                  </a:cubicBezTo>
                  <a:cubicBezTo>
                    <a:pt x="1551" y="2009"/>
                    <a:pt x="1518" y="1974"/>
                    <a:pt x="1486" y="1940"/>
                  </a:cubicBezTo>
                  <a:lnTo>
                    <a:pt x="1486" y="1940"/>
                  </a:lnTo>
                  <a:cubicBezTo>
                    <a:pt x="1522" y="1972"/>
                    <a:pt x="1559" y="2004"/>
                    <a:pt x="1584" y="2044"/>
                  </a:cubicBezTo>
                  <a:cubicBezTo>
                    <a:pt x="1627" y="2072"/>
                    <a:pt x="1663" y="2105"/>
                    <a:pt x="1689" y="2148"/>
                  </a:cubicBezTo>
                  <a:cubicBezTo>
                    <a:pt x="1689" y="2148"/>
                    <a:pt x="1688" y="2148"/>
                    <a:pt x="1688" y="2147"/>
                  </a:cubicBezTo>
                  <a:cubicBezTo>
                    <a:pt x="1654" y="2113"/>
                    <a:pt x="1620" y="2079"/>
                    <a:pt x="1584" y="2045"/>
                  </a:cubicBezTo>
                  <a:lnTo>
                    <a:pt x="1584" y="2045"/>
                  </a:lnTo>
                  <a:cubicBezTo>
                    <a:pt x="1593" y="2104"/>
                    <a:pt x="1628" y="2139"/>
                    <a:pt x="1688" y="2148"/>
                  </a:cubicBezTo>
                  <a:cubicBezTo>
                    <a:pt x="1699" y="2207"/>
                    <a:pt x="1734" y="2241"/>
                    <a:pt x="1795" y="2248"/>
                  </a:cubicBezTo>
                  <a:cubicBezTo>
                    <a:pt x="1760" y="2215"/>
                    <a:pt x="1725" y="2182"/>
                    <a:pt x="1690" y="2149"/>
                  </a:cubicBezTo>
                  <a:cubicBezTo>
                    <a:pt x="1690" y="2149"/>
                    <a:pt x="1689" y="2148"/>
                    <a:pt x="1689" y="2148"/>
                  </a:cubicBezTo>
                  <a:lnTo>
                    <a:pt x="1689" y="2148"/>
                  </a:lnTo>
                  <a:cubicBezTo>
                    <a:pt x="1733" y="2173"/>
                    <a:pt x="1767" y="2208"/>
                    <a:pt x="1795" y="2248"/>
                  </a:cubicBezTo>
                  <a:cubicBezTo>
                    <a:pt x="1807" y="2305"/>
                    <a:pt x="1840" y="2339"/>
                    <a:pt x="1902" y="2339"/>
                  </a:cubicBezTo>
                  <a:cubicBezTo>
                    <a:pt x="1903" y="2339"/>
                    <a:pt x="1904" y="2339"/>
                    <a:pt x="1905" y="2339"/>
                  </a:cubicBezTo>
                  <a:lnTo>
                    <a:pt x="1914" y="2345"/>
                  </a:lnTo>
                  <a:cubicBezTo>
                    <a:pt x="1950" y="2427"/>
                    <a:pt x="2017" y="2465"/>
                    <a:pt x="2104" y="2475"/>
                  </a:cubicBezTo>
                  <a:cubicBezTo>
                    <a:pt x="2140" y="2514"/>
                    <a:pt x="2181" y="2540"/>
                    <a:pt x="2219" y="2540"/>
                  </a:cubicBezTo>
                  <a:cubicBezTo>
                    <a:pt x="2251" y="2540"/>
                    <a:pt x="2281" y="2522"/>
                    <a:pt x="2305" y="2481"/>
                  </a:cubicBezTo>
                  <a:cubicBezTo>
                    <a:pt x="2374" y="2359"/>
                    <a:pt x="2382" y="2229"/>
                    <a:pt x="2246" y="2132"/>
                  </a:cubicBezTo>
                  <a:cubicBezTo>
                    <a:pt x="2176" y="1966"/>
                    <a:pt x="2078" y="1822"/>
                    <a:pt x="1924" y="1719"/>
                  </a:cubicBezTo>
                  <a:cubicBezTo>
                    <a:pt x="1917" y="1660"/>
                    <a:pt x="1888" y="1618"/>
                    <a:pt x="1828" y="1601"/>
                  </a:cubicBezTo>
                  <a:cubicBezTo>
                    <a:pt x="1424" y="1003"/>
                    <a:pt x="847" y="568"/>
                    <a:pt x="319" y="89"/>
                  </a:cubicBezTo>
                  <a:cubicBezTo>
                    <a:pt x="282" y="55"/>
                    <a:pt x="231" y="34"/>
                    <a:pt x="183" y="15"/>
                  </a:cubicBezTo>
                  <a:cubicBezTo>
                    <a:pt x="158" y="5"/>
                    <a:pt x="135" y="0"/>
                    <a:pt x="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5"/>
            <p:cNvSpPr/>
            <p:nvPr/>
          </p:nvSpPr>
          <p:spPr>
            <a:xfrm>
              <a:off x="7108668" y="1306195"/>
              <a:ext cx="35" cy="35"/>
            </a:xfrm>
            <a:custGeom>
              <a:avLst/>
              <a:gdLst/>
              <a:ahLst/>
              <a:cxnLst/>
              <a:rect l="l" t="t" r="r" b="b"/>
              <a:pathLst>
                <a:path w="1" h="1" extrusionOk="0">
                  <a:moveTo>
                    <a:pt x="1" y="1"/>
                  </a:moveTo>
                  <a:cubicBezTo>
                    <a:pt x="1" y="1"/>
                    <a:pt x="1" y="1"/>
                    <a:pt x="1" y="1"/>
                  </a:cubicBez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5"/>
            <p:cNvSpPr/>
            <p:nvPr/>
          </p:nvSpPr>
          <p:spPr>
            <a:xfrm>
              <a:off x="6227106" y="1053135"/>
              <a:ext cx="33339" cy="33339"/>
            </a:xfrm>
            <a:custGeom>
              <a:avLst/>
              <a:gdLst/>
              <a:ahLst/>
              <a:cxnLst/>
              <a:rect l="l" t="t" r="r" b="b"/>
              <a:pathLst>
                <a:path w="957" h="957" extrusionOk="0">
                  <a:moveTo>
                    <a:pt x="479" y="0"/>
                  </a:moveTo>
                  <a:cubicBezTo>
                    <a:pt x="214" y="0"/>
                    <a:pt x="1" y="214"/>
                    <a:pt x="1" y="478"/>
                  </a:cubicBezTo>
                  <a:cubicBezTo>
                    <a:pt x="1" y="743"/>
                    <a:pt x="214" y="956"/>
                    <a:pt x="479" y="956"/>
                  </a:cubicBezTo>
                  <a:cubicBezTo>
                    <a:pt x="743" y="956"/>
                    <a:pt x="957" y="743"/>
                    <a:pt x="957" y="478"/>
                  </a:cubicBezTo>
                  <a:cubicBezTo>
                    <a:pt x="957" y="214"/>
                    <a:pt x="743" y="0"/>
                    <a:pt x="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5"/>
            <p:cNvSpPr/>
            <p:nvPr/>
          </p:nvSpPr>
          <p:spPr>
            <a:xfrm>
              <a:off x="6398747" y="791932"/>
              <a:ext cx="27731" cy="27731"/>
            </a:xfrm>
            <a:custGeom>
              <a:avLst/>
              <a:gdLst/>
              <a:ahLst/>
              <a:cxnLst/>
              <a:rect l="l" t="t" r="r" b="b"/>
              <a:pathLst>
                <a:path w="796" h="796" extrusionOk="0">
                  <a:moveTo>
                    <a:pt x="398" y="1"/>
                  </a:moveTo>
                  <a:cubicBezTo>
                    <a:pt x="178" y="1"/>
                    <a:pt x="0" y="178"/>
                    <a:pt x="0" y="398"/>
                  </a:cubicBezTo>
                  <a:cubicBezTo>
                    <a:pt x="0" y="617"/>
                    <a:pt x="178" y="796"/>
                    <a:pt x="398" y="796"/>
                  </a:cubicBezTo>
                  <a:cubicBezTo>
                    <a:pt x="618" y="796"/>
                    <a:pt x="795" y="617"/>
                    <a:pt x="795" y="398"/>
                  </a:cubicBezTo>
                  <a:cubicBezTo>
                    <a:pt x="795" y="178"/>
                    <a:pt x="618"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5"/>
            <p:cNvSpPr/>
            <p:nvPr/>
          </p:nvSpPr>
          <p:spPr>
            <a:xfrm>
              <a:off x="7306125" y="1408818"/>
              <a:ext cx="44836" cy="44801"/>
            </a:xfrm>
            <a:custGeom>
              <a:avLst/>
              <a:gdLst/>
              <a:ahLst/>
              <a:cxnLst/>
              <a:rect l="l" t="t" r="r" b="b"/>
              <a:pathLst>
                <a:path w="1287" h="1286" extrusionOk="0">
                  <a:moveTo>
                    <a:pt x="644" y="0"/>
                  </a:moveTo>
                  <a:cubicBezTo>
                    <a:pt x="289" y="0"/>
                    <a:pt x="1" y="288"/>
                    <a:pt x="1" y="644"/>
                  </a:cubicBezTo>
                  <a:cubicBezTo>
                    <a:pt x="1" y="999"/>
                    <a:pt x="289" y="1286"/>
                    <a:pt x="644" y="1286"/>
                  </a:cubicBezTo>
                  <a:cubicBezTo>
                    <a:pt x="999" y="1286"/>
                    <a:pt x="1286" y="999"/>
                    <a:pt x="1286" y="644"/>
                  </a:cubicBezTo>
                  <a:cubicBezTo>
                    <a:pt x="1286" y="288"/>
                    <a:pt x="999" y="0"/>
                    <a:pt x="6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35"/>
          <p:cNvGrpSpPr/>
          <p:nvPr/>
        </p:nvGrpSpPr>
        <p:grpSpPr>
          <a:xfrm>
            <a:off x="7653775" y="4571175"/>
            <a:ext cx="378142" cy="378142"/>
            <a:chOff x="8392225" y="4539900"/>
            <a:chExt cx="378142" cy="378142"/>
          </a:xfrm>
        </p:grpSpPr>
        <p:sp>
          <p:nvSpPr>
            <p:cNvPr id="441" name="Google Shape;441;p35"/>
            <p:cNvSpPr/>
            <p:nvPr/>
          </p:nvSpPr>
          <p:spPr>
            <a:xfrm>
              <a:off x="8409228" y="4556903"/>
              <a:ext cx="344137" cy="344137"/>
            </a:xfrm>
            <a:custGeom>
              <a:avLst/>
              <a:gdLst/>
              <a:ahLst/>
              <a:cxnLst/>
              <a:rect l="l" t="t" r="r" b="b"/>
              <a:pathLst>
                <a:path w="6396" h="6396" extrusionOk="0">
                  <a:moveTo>
                    <a:pt x="3198" y="0"/>
                  </a:moveTo>
                  <a:lnTo>
                    <a:pt x="3006" y="1712"/>
                  </a:lnTo>
                  <a:cubicBezTo>
                    <a:pt x="2979" y="1954"/>
                    <a:pt x="2774" y="2109"/>
                    <a:pt x="2560" y="2109"/>
                  </a:cubicBezTo>
                  <a:cubicBezTo>
                    <a:pt x="2464" y="2109"/>
                    <a:pt x="2367" y="2079"/>
                    <a:pt x="2283" y="2012"/>
                  </a:cubicBezTo>
                  <a:lnTo>
                    <a:pt x="937" y="937"/>
                  </a:lnTo>
                  <a:lnTo>
                    <a:pt x="2012" y="2283"/>
                  </a:lnTo>
                  <a:cubicBezTo>
                    <a:pt x="2230" y="2558"/>
                    <a:pt x="2061" y="2967"/>
                    <a:pt x="1712" y="3006"/>
                  </a:cubicBezTo>
                  <a:lnTo>
                    <a:pt x="0" y="3198"/>
                  </a:lnTo>
                  <a:lnTo>
                    <a:pt x="1712" y="3390"/>
                  </a:lnTo>
                  <a:cubicBezTo>
                    <a:pt x="2061" y="3429"/>
                    <a:pt x="2230" y="3838"/>
                    <a:pt x="2012" y="4113"/>
                  </a:cubicBezTo>
                  <a:lnTo>
                    <a:pt x="937" y="5459"/>
                  </a:lnTo>
                  <a:lnTo>
                    <a:pt x="2283" y="4384"/>
                  </a:lnTo>
                  <a:cubicBezTo>
                    <a:pt x="2368" y="4316"/>
                    <a:pt x="2465" y="4286"/>
                    <a:pt x="2560" y="4286"/>
                  </a:cubicBezTo>
                  <a:cubicBezTo>
                    <a:pt x="2774" y="4286"/>
                    <a:pt x="2979" y="4441"/>
                    <a:pt x="3006" y="4684"/>
                  </a:cubicBezTo>
                  <a:lnTo>
                    <a:pt x="3198" y="6395"/>
                  </a:lnTo>
                  <a:lnTo>
                    <a:pt x="3390" y="4684"/>
                  </a:lnTo>
                  <a:cubicBezTo>
                    <a:pt x="3417" y="4441"/>
                    <a:pt x="3621" y="4286"/>
                    <a:pt x="3835" y="4286"/>
                  </a:cubicBezTo>
                  <a:cubicBezTo>
                    <a:pt x="3931" y="4286"/>
                    <a:pt x="4028" y="4316"/>
                    <a:pt x="4113" y="4384"/>
                  </a:cubicBezTo>
                  <a:lnTo>
                    <a:pt x="5459" y="5459"/>
                  </a:lnTo>
                  <a:lnTo>
                    <a:pt x="4384" y="4113"/>
                  </a:lnTo>
                  <a:cubicBezTo>
                    <a:pt x="4165" y="3838"/>
                    <a:pt x="4335" y="3429"/>
                    <a:pt x="4684" y="3390"/>
                  </a:cubicBezTo>
                  <a:lnTo>
                    <a:pt x="6395" y="3198"/>
                  </a:lnTo>
                  <a:lnTo>
                    <a:pt x="4684" y="3006"/>
                  </a:lnTo>
                  <a:cubicBezTo>
                    <a:pt x="4335" y="2967"/>
                    <a:pt x="4165" y="2558"/>
                    <a:pt x="4384" y="2283"/>
                  </a:cubicBezTo>
                  <a:lnTo>
                    <a:pt x="5459" y="937"/>
                  </a:lnTo>
                  <a:lnTo>
                    <a:pt x="4113" y="2012"/>
                  </a:lnTo>
                  <a:cubicBezTo>
                    <a:pt x="4028" y="2079"/>
                    <a:pt x="3931" y="2109"/>
                    <a:pt x="3836" y="2109"/>
                  </a:cubicBezTo>
                  <a:cubicBezTo>
                    <a:pt x="3622" y="2109"/>
                    <a:pt x="3417" y="1954"/>
                    <a:pt x="3390" y="1712"/>
                  </a:cubicBezTo>
                  <a:lnTo>
                    <a:pt x="31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5"/>
            <p:cNvSpPr/>
            <p:nvPr/>
          </p:nvSpPr>
          <p:spPr>
            <a:xfrm>
              <a:off x="8392225" y="4539900"/>
              <a:ext cx="378142" cy="378142"/>
            </a:xfrm>
            <a:custGeom>
              <a:avLst/>
              <a:gdLst/>
              <a:ahLst/>
              <a:cxnLst/>
              <a:rect l="l" t="t" r="r" b="b"/>
              <a:pathLst>
                <a:path w="7028" h="7028" extrusionOk="0">
                  <a:moveTo>
                    <a:pt x="2072" y="0"/>
                  </a:moveTo>
                  <a:lnTo>
                    <a:pt x="3102" y="3099"/>
                  </a:lnTo>
                  <a:lnTo>
                    <a:pt x="10" y="2049"/>
                  </a:lnTo>
                  <a:lnTo>
                    <a:pt x="10" y="2049"/>
                  </a:lnTo>
                  <a:lnTo>
                    <a:pt x="2929" y="3512"/>
                  </a:lnTo>
                  <a:lnTo>
                    <a:pt x="0" y="4955"/>
                  </a:lnTo>
                  <a:lnTo>
                    <a:pt x="3099" y="3926"/>
                  </a:lnTo>
                  <a:lnTo>
                    <a:pt x="2049" y="7017"/>
                  </a:lnTo>
                  <a:lnTo>
                    <a:pt x="3512" y="4098"/>
                  </a:lnTo>
                  <a:lnTo>
                    <a:pt x="4955" y="7027"/>
                  </a:lnTo>
                  <a:lnTo>
                    <a:pt x="3926" y="3928"/>
                  </a:lnTo>
                  <a:lnTo>
                    <a:pt x="7018" y="4979"/>
                  </a:lnTo>
                  <a:lnTo>
                    <a:pt x="4098" y="3516"/>
                  </a:lnTo>
                  <a:lnTo>
                    <a:pt x="7027" y="2073"/>
                  </a:lnTo>
                  <a:lnTo>
                    <a:pt x="3928" y="3102"/>
                  </a:lnTo>
                  <a:lnTo>
                    <a:pt x="4979" y="10"/>
                  </a:lnTo>
                  <a:lnTo>
                    <a:pt x="3516" y="2929"/>
                  </a:lnTo>
                  <a:lnTo>
                    <a:pt x="20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000000"/>
        </a:solidFill>
        <a:effectLst/>
      </p:bgPr>
    </p:bg>
    <p:spTree>
      <p:nvGrpSpPr>
        <p:cNvPr id="1" name="Shape 343"/>
        <p:cNvGrpSpPr/>
        <p:nvPr/>
      </p:nvGrpSpPr>
      <p:grpSpPr>
        <a:xfrm>
          <a:off x="0" y="0"/>
          <a:ext cx="0" cy="0"/>
          <a:chOff x="0" y="0"/>
          <a:chExt cx="0" cy="0"/>
        </a:xfrm>
      </p:grpSpPr>
      <p:cxnSp>
        <p:nvCxnSpPr>
          <p:cNvPr id="344" name="Google Shape;344;p34"/>
          <p:cNvCxnSpPr/>
          <p:nvPr/>
        </p:nvCxnSpPr>
        <p:spPr>
          <a:xfrm>
            <a:off x="571050" y="0"/>
            <a:ext cx="0" cy="5155200"/>
          </a:xfrm>
          <a:prstGeom prst="straightConnector1">
            <a:avLst/>
          </a:prstGeom>
          <a:noFill/>
          <a:ln w="9525" cap="flat" cmpd="sng">
            <a:solidFill>
              <a:schemeClr val="lt1"/>
            </a:solidFill>
            <a:prstDash val="solid"/>
            <a:round/>
            <a:headEnd type="none" w="med" len="med"/>
            <a:tailEnd type="none" w="med" len="med"/>
          </a:ln>
        </p:spPr>
      </p:cxnSp>
      <p:cxnSp>
        <p:nvCxnSpPr>
          <p:cNvPr id="345" name="Google Shape;345;p34"/>
          <p:cNvCxnSpPr/>
          <p:nvPr/>
        </p:nvCxnSpPr>
        <p:spPr>
          <a:xfrm>
            <a:off x="-26075" y="4760250"/>
            <a:ext cx="9228600" cy="0"/>
          </a:xfrm>
          <a:prstGeom prst="straightConnector1">
            <a:avLst/>
          </a:prstGeom>
          <a:noFill/>
          <a:ln w="9525" cap="flat" cmpd="sng">
            <a:solidFill>
              <a:schemeClr val="lt1"/>
            </a:solidFill>
            <a:prstDash val="solid"/>
            <a:round/>
            <a:headEnd type="none" w="med" len="med"/>
            <a:tailEnd type="none" w="med" len="med"/>
          </a:ln>
        </p:spPr>
      </p:cxnSp>
      <p:cxnSp>
        <p:nvCxnSpPr>
          <p:cNvPr id="346" name="Google Shape;346;p34"/>
          <p:cNvCxnSpPr/>
          <p:nvPr/>
        </p:nvCxnSpPr>
        <p:spPr>
          <a:xfrm>
            <a:off x="-123850" y="382600"/>
            <a:ext cx="9280800" cy="0"/>
          </a:xfrm>
          <a:prstGeom prst="straightConnector1">
            <a:avLst/>
          </a:prstGeom>
          <a:noFill/>
          <a:ln w="9525" cap="flat" cmpd="sng">
            <a:solidFill>
              <a:schemeClr val="lt1"/>
            </a:solidFill>
            <a:prstDash val="solid"/>
            <a:round/>
            <a:headEnd type="none" w="med" len="med"/>
            <a:tailEnd type="none" w="med" len="med"/>
          </a:ln>
        </p:spPr>
      </p:cxnSp>
      <p:cxnSp>
        <p:nvCxnSpPr>
          <p:cNvPr id="347" name="Google Shape;347;p34"/>
          <p:cNvCxnSpPr/>
          <p:nvPr/>
        </p:nvCxnSpPr>
        <p:spPr>
          <a:xfrm>
            <a:off x="8581300" y="0"/>
            <a:ext cx="0" cy="5155200"/>
          </a:xfrm>
          <a:prstGeom prst="straightConnector1">
            <a:avLst/>
          </a:prstGeom>
          <a:noFill/>
          <a:ln w="9525" cap="flat" cmpd="sng">
            <a:solidFill>
              <a:schemeClr val="lt1"/>
            </a:solidFill>
            <a:prstDash val="solid"/>
            <a:round/>
            <a:headEnd type="none" w="med" len="med"/>
            <a:tailEnd type="none" w="med" len="med"/>
          </a:ln>
        </p:spPr>
      </p:cxnSp>
      <p:grpSp>
        <p:nvGrpSpPr>
          <p:cNvPr id="348" name="Google Shape;348;p34"/>
          <p:cNvGrpSpPr/>
          <p:nvPr/>
        </p:nvGrpSpPr>
        <p:grpSpPr>
          <a:xfrm>
            <a:off x="8392225" y="4571175"/>
            <a:ext cx="378142" cy="378142"/>
            <a:chOff x="8392225" y="4539900"/>
            <a:chExt cx="378142" cy="378142"/>
          </a:xfrm>
        </p:grpSpPr>
        <p:sp>
          <p:nvSpPr>
            <p:cNvPr id="349" name="Google Shape;349;p34"/>
            <p:cNvSpPr/>
            <p:nvPr/>
          </p:nvSpPr>
          <p:spPr>
            <a:xfrm>
              <a:off x="8409228" y="4556903"/>
              <a:ext cx="344137" cy="344137"/>
            </a:xfrm>
            <a:custGeom>
              <a:avLst/>
              <a:gdLst/>
              <a:ahLst/>
              <a:cxnLst/>
              <a:rect l="l" t="t" r="r" b="b"/>
              <a:pathLst>
                <a:path w="6396" h="6396" extrusionOk="0">
                  <a:moveTo>
                    <a:pt x="3198" y="0"/>
                  </a:moveTo>
                  <a:lnTo>
                    <a:pt x="3006" y="1712"/>
                  </a:lnTo>
                  <a:cubicBezTo>
                    <a:pt x="2979" y="1954"/>
                    <a:pt x="2774" y="2109"/>
                    <a:pt x="2560" y="2109"/>
                  </a:cubicBezTo>
                  <a:cubicBezTo>
                    <a:pt x="2464" y="2109"/>
                    <a:pt x="2367" y="2079"/>
                    <a:pt x="2283" y="2012"/>
                  </a:cubicBezTo>
                  <a:lnTo>
                    <a:pt x="937" y="937"/>
                  </a:lnTo>
                  <a:lnTo>
                    <a:pt x="2012" y="2283"/>
                  </a:lnTo>
                  <a:cubicBezTo>
                    <a:pt x="2230" y="2558"/>
                    <a:pt x="2061" y="2967"/>
                    <a:pt x="1712" y="3006"/>
                  </a:cubicBezTo>
                  <a:lnTo>
                    <a:pt x="0" y="3198"/>
                  </a:lnTo>
                  <a:lnTo>
                    <a:pt x="1712" y="3390"/>
                  </a:lnTo>
                  <a:cubicBezTo>
                    <a:pt x="2061" y="3429"/>
                    <a:pt x="2230" y="3838"/>
                    <a:pt x="2012" y="4113"/>
                  </a:cubicBezTo>
                  <a:lnTo>
                    <a:pt x="937" y="5459"/>
                  </a:lnTo>
                  <a:lnTo>
                    <a:pt x="2283" y="4384"/>
                  </a:lnTo>
                  <a:cubicBezTo>
                    <a:pt x="2368" y="4316"/>
                    <a:pt x="2465" y="4286"/>
                    <a:pt x="2560" y="4286"/>
                  </a:cubicBezTo>
                  <a:cubicBezTo>
                    <a:pt x="2774" y="4286"/>
                    <a:pt x="2979" y="4441"/>
                    <a:pt x="3006" y="4684"/>
                  </a:cubicBezTo>
                  <a:lnTo>
                    <a:pt x="3198" y="6395"/>
                  </a:lnTo>
                  <a:lnTo>
                    <a:pt x="3390" y="4684"/>
                  </a:lnTo>
                  <a:cubicBezTo>
                    <a:pt x="3417" y="4441"/>
                    <a:pt x="3621" y="4286"/>
                    <a:pt x="3835" y="4286"/>
                  </a:cubicBezTo>
                  <a:cubicBezTo>
                    <a:pt x="3931" y="4286"/>
                    <a:pt x="4028" y="4316"/>
                    <a:pt x="4113" y="4384"/>
                  </a:cubicBezTo>
                  <a:lnTo>
                    <a:pt x="5459" y="5459"/>
                  </a:lnTo>
                  <a:lnTo>
                    <a:pt x="4384" y="4113"/>
                  </a:lnTo>
                  <a:cubicBezTo>
                    <a:pt x="4165" y="3838"/>
                    <a:pt x="4335" y="3429"/>
                    <a:pt x="4684" y="3390"/>
                  </a:cubicBezTo>
                  <a:lnTo>
                    <a:pt x="6395" y="3198"/>
                  </a:lnTo>
                  <a:lnTo>
                    <a:pt x="4684" y="3006"/>
                  </a:lnTo>
                  <a:cubicBezTo>
                    <a:pt x="4335" y="2967"/>
                    <a:pt x="4165" y="2558"/>
                    <a:pt x="4384" y="2283"/>
                  </a:cubicBezTo>
                  <a:lnTo>
                    <a:pt x="5459" y="937"/>
                  </a:lnTo>
                  <a:lnTo>
                    <a:pt x="4113" y="2012"/>
                  </a:lnTo>
                  <a:cubicBezTo>
                    <a:pt x="4028" y="2079"/>
                    <a:pt x="3931" y="2109"/>
                    <a:pt x="3836" y="2109"/>
                  </a:cubicBezTo>
                  <a:cubicBezTo>
                    <a:pt x="3622" y="2109"/>
                    <a:pt x="3417" y="1954"/>
                    <a:pt x="3390" y="1712"/>
                  </a:cubicBezTo>
                  <a:lnTo>
                    <a:pt x="31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4"/>
            <p:cNvSpPr/>
            <p:nvPr/>
          </p:nvSpPr>
          <p:spPr>
            <a:xfrm>
              <a:off x="8392225" y="4539900"/>
              <a:ext cx="378142" cy="378142"/>
            </a:xfrm>
            <a:custGeom>
              <a:avLst/>
              <a:gdLst/>
              <a:ahLst/>
              <a:cxnLst/>
              <a:rect l="l" t="t" r="r" b="b"/>
              <a:pathLst>
                <a:path w="7028" h="7028" extrusionOk="0">
                  <a:moveTo>
                    <a:pt x="2072" y="0"/>
                  </a:moveTo>
                  <a:lnTo>
                    <a:pt x="3102" y="3099"/>
                  </a:lnTo>
                  <a:lnTo>
                    <a:pt x="10" y="2049"/>
                  </a:lnTo>
                  <a:lnTo>
                    <a:pt x="10" y="2049"/>
                  </a:lnTo>
                  <a:lnTo>
                    <a:pt x="2929" y="3512"/>
                  </a:lnTo>
                  <a:lnTo>
                    <a:pt x="0" y="4955"/>
                  </a:lnTo>
                  <a:lnTo>
                    <a:pt x="3099" y="3926"/>
                  </a:lnTo>
                  <a:lnTo>
                    <a:pt x="2049" y="7017"/>
                  </a:lnTo>
                  <a:lnTo>
                    <a:pt x="3512" y="4098"/>
                  </a:lnTo>
                  <a:lnTo>
                    <a:pt x="4955" y="7027"/>
                  </a:lnTo>
                  <a:lnTo>
                    <a:pt x="3926" y="3928"/>
                  </a:lnTo>
                  <a:lnTo>
                    <a:pt x="7018" y="4979"/>
                  </a:lnTo>
                  <a:lnTo>
                    <a:pt x="4098" y="3516"/>
                  </a:lnTo>
                  <a:lnTo>
                    <a:pt x="7027" y="2073"/>
                  </a:lnTo>
                  <a:lnTo>
                    <a:pt x="3928" y="3102"/>
                  </a:lnTo>
                  <a:lnTo>
                    <a:pt x="4979" y="10"/>
                  </a:lnTo>
                  <a:lnTo>
                    <a:pt x="3516" y="2929"/>
                  </a:lnTo>
                  <a:lnTo>
                    <a:pt x="20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82240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000"/>
              <a:buFont typeface="Montserrat ExtraBold"/>
              <a:buNone/>
              <a:defRPr sz="3000">
                <a:solidFill>
                  <a:schemeClr val="lt1"/>
                </a:solidFill>
                <a:latin typeface="Montserrat ExtraBold"/>
                <a:ea typeface="Montserrat ExtraBold"/>
                <a:cs typeface="Montserrat ExtraBold"/>
                <a:sym typeface="Montserrat ExtraBold"/>
              </a:defRPr>
            </a:lvl1pPr>
            <a:lvl2pPr lvl="1" rtl="0">
              <a:spcBef>
                <a:spcPts val="0"/>
              </a:spcBef>
              <a:spcAft>
                <a:spcPts val="0"/>
              </a:spcAft>
              <a:buClr>
                <a:schemeClr val="dk1"/>
              </a:buClr>
              <a:buSzPts val="3000"/>
              <a:buFont typeface="Bebas Neue"/>
              <a:buNone/>
              <a:defRPr sz="3000" b="1">
                <a:solidFill>
                  <a:schemeClr val="dk1"/>
                </a:solidFill>
                <a:latin typeface="Bebas Neue"/>
                <a:ea typeface="Bebas Neue"/>
                <a:cs typeface="Bebas Neue"/>
                <a:sym typeface="Bebas Neue"/>
              </a:defRPr>
            </a:lvl2pPr>
            <a:lvl3pPr lvl="2" rtl="0">
              <a:spcBef>
                <a:spcPts val="0"/>
              </a:spcBef>
              <a:spcAft>
                <a:spcPts val="0"/>
              </a:spcAft>
              <a:buClr>
                <a:schemeClr val="dk1"/>
              </a:buClr>
              <a:buSzPts val="3000"/>
              <a:buFont typeface="Bebas Neue"/>
              <a:buNone/>
              <a:defRPr sz="3000" b="1">
                <a:solidFill>
                  <a:schemeClr val="dk1"/>
                </a:solidFill>
                <a:latin typeface="Bebas Neue"/>
                <a:ea typeface="Bebas Neue"/>
                <a:cs typeface="Bebas Neue"/>
                <a:sym typeface="Bebas Neue"/>
              </a:defRPr>
            </a:lvl3pPr>
            <a:lvl4pPr lvl="3" rtl="0">
              <a:spcBef>
                <a:spcPts val="0"/>
              </a:spcBef>
              <a:spcAft>
                <a:spcPts val="0"/>
              </a:spcAft>
              <a:buClr>
                <a:schemeClr val="dk1"/>
              </a:buClr>
              <a:buSzPts val="3000"/>
              <a:buFont typeface="Bebas Neue"/>
              <a:buNone/>
              <a:defRPr sz="3000" b="1">
                <a:solidFill>
                  <a:schemeClr val="dk1"/>
                </a:solidFill>
                <a:latin typeface="Bebas Neue"/>
                <a:ea typeface="Bebas Neue"/>
                <a:cs typeface="Bebas Neue"/>
                <a:sym typeface="Bebas Neue"/>
              </a:defRPr>
            </a:lvl4pPr>
            <a:lvl5pPr lvl="4" rtl="0">
              <a:spcBef>
                <a:spcPts val="0"/>
              </a:spcBef>
              <a:spcAft>
                <a:spcPts val="0"/>
              </a:spcAft>
              <a:buClr>
                <a:schemeClr val="dk1"/>
              </a:buClr>
              <a:buSzPts val="3000"/>
              <a:buFont typeface="Bebas Neue"/>
              <a:buNone/>
              <a:defRPr sz="3000" b="1">
                <a:solidFill>
                  <a:schemeClr val="dk1"/>
                </a:solidFill>
                <a:latin typeface="Bebas Neue"/>
                <a:ea typeface="Bebas Neue"/>
                <a:cs typeface="Bebas Neue"/>
                <a:sym typeface="Bebas Neue"/>
              </a:defRPr>
            </a:lvl5pPr>
            <a:lvl6pPr lvl="5" rtl="0">
              <a:spcBef>
                <a:spcPts val="0"/>
              </a:spcBef>
              <a:spcAft>
                <a:spcPts val="0"/>
              </a:spcAft>
              <a:buClr>
                <a:schemeClr val="dk1"/>
              </a:buClr>
              <a:buSzPts val="3000"/>
              <a:buFont typeface="Bebas Neue"/>
              <a:buNone/>
              <a:defRPr sz="3000" b="1">
                <a:solidFill>
                  <a:schemeClr val="dk1"/>
                </a:solidFill>
                <a:latin typeface="Bebas Neue"/>
                <a:ea typeface="Bebas Neue"/>
                <a:cs typeface="Bebas Neue"/>
                <a:sym typeface="Bebas Neue"/>
              </a:defRPr>
            </a:lvl6pPr>
            <a:lvl7pPr lvl="6" rtl="0">
              <a:spcBef>
                <a:spcPts val="0"/>
              </a:spcBef>
              <a:spcAft>
                <a:spcPts val="0"/>
              </a:spcAft>
              <a:buClr>
                <a:schemeClr val="dk1"/>
              </a:buClr>
              <a:buSzPts val="3000"/>
              <a:buFont typeface="Bebas Neue"/>
              <a:buNone/>
              <a:defRPr sz="3000" b="1">
                <a:solidFill>
                  <a:schemeClr val="dk1"/>
                </a:solidFill>
                <a:latin typeface="Bebas Neue"/>
                <a:ea typeface="Bebas Neue"/>
                <a:cs typeface="Bebas Neue"/>
                <a:sym typeface="Bebas Neue"/>
              </a:defRPr>
            </a:lvl7pPr>
            <a:lvl8pPr lvl="7" rtl="0">
              <a:spcBef>
                <a:spcPts val="0"/>
              </a:spcBef>
              <a:spcAft>
                <a:spcPts val="0"/>
              </a:spcAft>
              <a:buClr>
                <a:schemeClr val="dk1"/>
              </a:buClr>
              <a:buSzPts val="3000"/>
              <a:buFont typeface="Bebas Neue"/>
              <a:buNone/>
              <a:defRPr sz="3000" b="1">
                <a:solidFill>
                  <a:schemeClr val="dk1"/>
                </a:solidFill>
                <a:latin typeface="Bebas Neue"/>
                <a:ea typeface="Bebas Neue"/>
                <a:cs typeface="Bebas Neue"/>
                <a:sym typeface="Bebas Neue"/>
              </a:defRPr>
            </a:lvl8pPr>
            <a:lvl9pPr lvl="8" rtl="0">
              <a:spcBef>
                <a:spcPts val="0"/>
              </a:spcBef>
              <a:spcAft>
                <a:spcPts val="0"/>
              </a:spcAft>
              <a:buClr>
                <a:schemeClr val="dk1"/>
              </a:buClr>
              <a:buSzPts val="3000"/>
              <a:buFont typeface="Bebas Neue"/>
              <a:buNone/>
              <a:defRPr sz="3000" b="1">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1pPr>
            <a:lvl2pPr marL="914400" lvl="1" indent="-317500">
              <a:lnSpc>
                <a:spcPct val="115000"/>
              </a:lnSpc>
              <a:spcBef>
                <a:spcPts val="1600"/>
              </a:spcBef>
              <a:spcAft>
                <a:spcPts val="0"/>
              </a:spcAft>
              <a:buClr>
                <a:schemeClr val="lt1"/>
              </a:buClr>
              <a:buSzPts val="1400"/>
              <a:buFont typeface="Nunito"/>
              <a:buChar char="○"/>
              <a:defRPr>
                <a:solidFill>
                  <a:schemeClr val="lt1"/>
                </a:solidFill>
                <a:latin typeface="Nunito"/>
                <a:ea typeface="Nunito"/>
                <a:cs typeface="Nunito"/>
                <a:sym typeface="Nunito"/>
              </a:defRPr>
            </a:lvl2pPr>
            <a:lvl3pPr marL="1371600" lvl="2" indent="-317500">
              <a:lnSpc>
                <a:spcPct val="115000"/>
              </a:lnSpc>
              <a:spcBef>
                <a:spcPts val="1600"/>
              </a:spcBef>
              <a:spcAft>
                <a:spcPts val="0"/>
              </a:spcAft>
              <a:buClr>
                <a:schemeClr val="lt1"/>
              </a:buClr>
              <a:buSzPts val="1400"/>
              <a:buFont typeface="Nunito"/>
              <a:buChar char="■"/>
              <a:defRPr>
                <a:solidFill>
                  <a:schemeClr val="lt1"/>
                </a:solidFill>
                <a:latin typeface="Nunito"/>
                <a:ea typeface="Nunito"/>
                <a:cs typeface="Nunito"/>
                <a:sym typeface="Nunito"/>
              </a:defRPr>
            </a:lvl3pPr>
            <a:lvl4pPr marL="1828800" lvl="3" indent="-317500">
              <a:lnSpc>
                <a:spcPct val="115000"/>
              </a:lnSpc>
              <a:spcBef>
                <a:spcPts val="1600"/>
              </a:spcBef>
              <a:spcAft>
                <a:spcPts val="0"/>
              </a:spcAft>
              <a:buClr>
                <a:schemeClr val="lt1"/>
              </a:buClr>
              <a:buSzPts val="1400"/>
              <a:buFont typeface="Nunito"/>
              <a:buChar char="●"/>
              <a:defRPr>
                <a:solidFill>
                  <a:schemeClr val="lt1"/>
                </a:solidFill>
                <a:latin typeface="Nunito"/>
                <a:ea typeface="Nunito"/>
                <a:cs typeface="Nunito"/>
                <a:sym typeface="Nunito"/>
              </a:defRPr>
            </a:lvl4pPr>
            <a:lvl5pPr marL="2286000" lvl="4" indent="-317500">
              <a:lnSpc>
                <a:spcPct val="115000"/>
              </a:lnSpc>
              <a:spcBef>
                <a:spcPts val="1600"/>
              </a:spcBef>
              <a:spcAft>
                <a:spcPts val="0"/>
              </a:spcAft>
              <a:buClr>
                <a:schemeClr val="lt1"/>
              </a:buClr>
              <a:buSzPts val="1400"/>
              <a:buFont typeface="Nunito"/>
              <a:buChar char="○"/>
              <a:defRPr>
                <a:solidFill>
                  <a:schemeClr val="lt1"/>
                </a:solidFill>
                <a:latin typeface="Nunito"/>
                <a:ea typeface="Nunito"/>
                <a:cs typeface="Nunito"/>
                <a:sym typeface="Nunito"/>
              </a:defRPr>
            </a:lvl5pPr>
            <a:lvl6pPr marL="2743200" lvl="5" indent="-317500">
              <a:lnSpc>
                <a:spcPct val="115000"/>
              </a:lnSpc>
              <a:spcBef>
                <a:spcPts val="1600"/>
              </a:spcBef>
              <a:spcAft>
                <a:spcPts val="0"/>
              </a:spcAft>
              <a:buClr>
                <a:schemeClr val="lt1"/>
              </a:buClr>
              <a:buSzPts val="1400"/>
              <a:buFont typeface="Nunito"/>
              <a:buChar char="■"/>
              <a:defRPr>
                <a:solidFill>
                  <a:schemeClr val="lt1"/>
                </a:solidFill>
                <a:latin typeface="Nunito"/>
                <a:ea typeface="Nunito"/>
                <a:cs typeface="Nunito"/>
                <a:sym typeface="Nunito"/>
              </a:defRPr>
            </a:lvl6pPr>
            <a:lvl7pPr marL="3200400" lvl="6" indent="-317500">
              <a:lnSpc>
                <a:spcPct val="115000"/>
              </a:lnSpc>
              <a:spcBef>
                <a:spcPts val="1600"/>
              </a:spcBef>
              <a:spcAft>
                <a:spcPts val="0"/>
              </a:spcAft>
              <a:buClr>
                <a:schemeClr val="lt1"/>
              </a:buClr>
              <a:buSzPts val="1400"/>
              <a:buFont typeface="Nunito"/>
              <a:buChar char="●"/>
              <a:defRPr>
                <a:solidFill>
                  <a:schemeClr val="lt1"/>
                </a:solidFill>
                <a:latin typeface="Nunito"/>
                <a:ea typeface="Nunito"/>
                <a:cs typeface="Nunito"/>
                <a:sym typeface="Nunito"/>
              </a:defRPr>
            </a:lvl7pPr>
            <a:lvl8pPr marL="3657600" lvl="7" indent="-317500">
              <a:lnSpc>
                <a:spcPct val="115000"/>
              </a:lnSpc>
              <a:spcBef>
                <a:spcPts val="1600"/>
              </a:spcBef>
              <a:spcAft>
                <a:spcPts val="0"/>
              </a:spcAft>
              <a:buClr>
                <a:schemeClr val="lt1"/>
              </a:buClr>
              <a:buSzPts val="1400"/>
              <a:buFont typeface="Nunito"/>
              <a:buChar char="○"/>
              <a:defRPr>
                <a:solidFill>
                  <a:schemeClr val="lt1"/>
                </a:solidFill>
                <a:latin typeface="Nunito"/>
                <a:ea typeface="Nunito"/>
                <a:cs typeface="Nunito"/>
                <a:sym typeface="Nunito"/>
              </a:defRPr>
            </a:lvl8pPr>
            <a:lvl9pPr marL="4114800" lvl="8" indent="-317500">
              <a:lnSpc>
                <a:spcPct val="115000"/>
              </a:lnSpc>
              <a:spcBef>
                <a:spcPts val="1600"/>
              </a:spcBef>
              <a:spcAft>
                <a:spcPts val="1600"/>
              </a:spcAft>
              <a:buClr>
                <a:schemeClr val="lt1"/>
              </a:buClr>
              <a:buSzPts val="1400"/>
              <a:buFont typeface="Nunito"/>
              <a:buChar char="■"/>
              <a:defRPr>
                <a:solidFill>
                  <a:schemeClr val="lt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2"/>
                </a:solidFill>
                <a:latin typeface="Bebas Neue"/>
                <a:ea typeface="Bebas Neue"/>
                <a:cs typeface="Bebas Neue"/>
                <a:sym typeface="Bebas Neue"/>
              </a:defRPr>
            </a:lvl1pPr>
            <a:lvl2pPr lvl="1" algn="r" rtl="0">
              <a:buNone/>
              <a:defRPr sz="1300">
                <a:solidFill>
                  <a:schemeClr val="dk2"/>
                </a:solidFill>
                <a:latin typeface="Bebas Neue"/>
                <a:ea typeface="Bebas Neue"/>
                <a:cs typeface="Bebas Neue"/>
                <a:sym typeface="Bebas Neue"/>
              </a:defRPr>
            </a:lvl2pPr>
            <a:lvl3pPr lvl="2" algn="r" rtl="0">
              <a:buNone/>
              <a:defRPr sz="1300">
                <a:solidFill>
                  <a:schemeClr val="dk2"/>
                </a:solidFill>
                <a:latin typeface="Bebas Neue"/>
                <a:ea typeface="Bebas Neue"/>
                <a:cs typeface="Bebas Neue"/>
                <a:sym typeface="Bebas Neue"/>
              </a:defRPr>
            </a:lvl3pPr>
            <a:lvl4pPr lvl="3" algn="r" rtl="0">
              <a:buNone/>
              <a:defRPr sz="1300">
                <a:solidFill>
                  <a:schemeClr val="dk2"/>
                </a:solidFill>
                <a:latin typeface="Bebas Neue"/>
                <a:ea typeface="Bebas Neue"/>
                <a:cs typeface="Bebas Neue"/>
                <a:sym typeface="Bebas Neue"/>
              </a:defRPr>
            </a:lvl4pPr>
            <a:lvl5pPr lvl="4" algn="r" rtl="0">
              <a:buNone/>
              <a:defRPr sz="1300">
                <a:solidFill>
                  <a:schemeClr val="dk2"/>
                </a:solidFill>
                <a:latin typeface="Bebas Neue"/>
                <a:ea typeface="Bebas Neue"/>
                <a:cs typeface="Bebas Neue"/>
                <a:sym typeface="Bebas Neue"/>
              </a:defRPr>
            </a:lvl5pPr>
            <a:lvl6pPr lvl="5" algn="r" rtl="0">
              <a:buNone/>
              <a:defRPr sz="1300">
                <a:solidFill>
                  <a:schemeClr val="dk2"/>
                </a:solidFill>
                <a:latin typeface="Bebas Neue"/>
                <a:ea typeface="Bebas Neue"/>
                <a:cs typeface="Bebas Neue"/>
                <a:sym typeface="Bebas Neue"/>
              </a:defRPr>
            </a:lvl6pPr>
            <a:lvl7pPr lvl="6" algn="r" rtl="0">
              <a:buNone/>
              <a:defRPr sz="1300">
                <a:solidFill>
                  <a:schemeClr val="dk2"/>
                </a:solidFill>
                <a:latin typeface="Bebas Neue"/>
                <a:ea typeface="Bebas Neue"/>
                <a:cs typeface="Bebas Neue"/>
                <a:sym typeface="Bebas Neue"/>
              </a:defRPr>
            </a:lvl7pPr>
            <a:lvl8pPr lvl="7" algn="r" rtl="0">
              <a:buNone/>
              <a:defRPr sz="1300">
                <a:solidFill>
                  <a:schemeClr val="dk2"/>
                </a:solidFill>
                <a:latin typeface="Bebas Neue"/>
                <a:ea typeface="Bebas Neue"/>
                <a:cs typeface="Bebas Neue"/>
                <a:sym typeface="Bebas Neue"/>
              </a:defRPr>
            </a:lvl8pPr>
            <a:lvl9pPr lvl="8" algn="r" rtl="0">
              <a:buNone/>
              <a:defRPr sz="1300">
                <a:solidFill>
                  <a:schemeClr val="dk2"/>
                </a:solidFill>
                <a:latin typeface="Bebas Neue"/>
                <a:ea typeface="Bebas Neue"/>
                <a:cs typeface="Bebas Neue"/>
                <a:sym typeface="Bebas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3" r:id="rId1"/>
    <p:sldLayoutId id="2147483664" r:id="rId2"/>
    <p:sldLayoutId id="2147483665" r:id="rId3"/>
    <p:sldLayoutId id="2147483668" r:id="rId4"/>
    <p:sldLayoutId id="2147483681" r:id="rId5"/>
    <p:sldLayoutId id="2147483686" r:id="rId6"/>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4"/>
          <p:cNvSpPr txBox="1">
            <a:spLocks noGrp="1"/>
          </p:cNvSpPr>
          <p:nvPr>
            <p:ph type="title"/>
          </p:nvPr>
        </p:nvSpPr>
        <p:spPr>
          <a:xfrm>
            <a:off x="3676010" y="1892510"/>
            <a:ext cx="5100130" cy="1569900"/>
          </a:xfrm>
          <a:prstGeom prst="rect">
            <a:avLst/>
          </a:prstGeom>
        </p:spPr>
        <p:txBody>
          <a:bodyPr spcFirstLastPara="1" wrap="square" lIns="91425" tIns="91425" rIns="91425" bIns="91425" anchor="ctr" anchorCtr="0">
            <a:noAutofit/>
          </a:bodyPr>
          <a:lstStyle/>
          <a:p>
            <a:pPr marL="0" marR="0" lvl="0" indent="0" defTabSz="914400" rtl="0" eaLnBrk="1" fontAlgn="auto" latinLnBrk="0" hangingPunct="1">
              <a:lnSpc>
                <a:spcPct val="90000"/>
              </a:lnSpc>
              <a:spcBef>
                <a:spcPts val="0"/>
              </a:spcBef>
              <a:spcAft>
                <a:spcPts val="0"/>
              </a:spcAft>
              <a:tabLst/>
              <a:defRPr/>
            </a:pPr>
            <a:r>
              <a:rPr kumimoji="0" lang="zh-TW" altLang="en-US" sz="6000" b="0" i="0" u="none" strike="noStrike" kern="0" cap="none" spc="0" normalizeH="0" baseline="0" noProof="0" dirty="0">
                <a:ln>
                  <a:noFill/>
                </a:ln>
                <a:solidFill>
                  <a:srgbClr val="FFFFFF"/>
                </a:solidFill>
                <a:effectLst/>
                <a:uLnTx/>
                <a:uFillTx/>
                <a:latin typeface="DFYanKaiW9-B5" panose="03000909000000000000" pitchFamily="65" charset="-120"/>
                <a:ea typeface="DFYanKaiW9-B5" panose="03000909000000000000" pitchFamily="65" charset="-120"/>
                <a:sym typeface="Montserrat ExtraBold"/>
              </a:rPr>
              <a:t>持續專一 </a:t>
            </a:r>
            <a:br>
              <a:rPr kumimoji="0" lang="zh-TW" altLang="en-US" sz="5300" b="0" i="0" u="none" strike="noStrike" kern="0" cap="none" spc="0" normalizeH="0" baseline="0" noProof="0" dirty="0">
                <a:ln>
                  <a:noFill/>
                </a:ln>
                <a:solidFill>
                  <a:srgbClr val="FFFFFF"/>
                </a:solidFill>
                <a:effectLst/>
                <a:uLnTx/>
                <a:uFillTx/>
                <a:latin typeface="DFYanKaiW9-B5" panose="03000909000000000000" pitchFamily="65" charset="-120"/>
                <a:ea typeface="DFYanKaiW9-B5" panose="03000909000000000000" pitchFamily="65" charset="-120"/>
                <a:sym typeface="Montserrat ExtraBold"/>
              </a:rPr>
            </a:br>
            <a:r>
              <a:rPr kumimoji="0" lang="en-US" altLang="zh-TW" sz="2800" b="0" i="0" u="none" strike="noStrike" kern="0" cap="none" spc="0" normalizeH="0" baseline="0" noProof="0" dirty="0">
                <a:ln>
                  <a:noFill/>
                </a:ln>
                <a:solidFill>
                  <a:srgbClr val="8BD2A4"/>
                </a:solidFill>
                <a:effectLst/>
                <a:uLnTx/>
                <a:uFillTx/>
                <a:latin typeface="Montserrat ExtraBold"/>
                <a:sym typeface="Montserrat ExtraBold"/>
              </a:rPr>
              <a:t>One thing continuously </a:t>
            </a:r>
            <a:r>
              <a:rPr kumimoji="0" lang="en-US" sz="2800" b="0" i="0" u="none" strike="noStrike" kern="0" cap="none" spc="0" normalizeH="0" baseline="0" noProof="0" dirty="0">
                <a:ln>
                  <a:noFill/>
                </a:ln>
                <a:solidFill>
                  <a:srgbClr val="FFFFFF"/>
                </a:solidFill>
                <a:effectLst/>
                <a:uLnTx/>
                <a:uFillTx/>
                <a:latin typeface="Montserrat ExtraBold"/>
                <a:sym typeface="Montserrat ExtraBold"/>
              </a:rPr>
              <a:t>!</a:t>
            </a:r>
            <a:endParaRPr dirty="0"/>
          </a:p>
        </p:txBody>
      </p:sp>
      <p:sp>
        <p:nvSpPr>
          <p:cNvPr id="568" name="Google Shape;568;p44"/>
          <p:cNvSpPr txBox="1">
            <a:spLocks noGrp="1"/>
          </p:cNvSpPr>
          <p:nvPr>
            <p:ph type="body" idx="1"/>
          </p:nvPr>
        </p:nvSpPr>
        <p:spPr>
          <a:xfrm>
            <a:off x="3787408" y="3333916"/>
            <a:ext cx="4506300" cy="648000"/>
          </a:xfrm>
          <a:prstGeom prst="rect">
            <a:avLst/>
          </a:prstGeom>
        </p:spPr>
        <p:txBody>
          <a:bodyPr spcFirstLastPara="1" wrap="square" lIns="91425" tIns="91425" rIns="91425" bIns="91425" anchor="t" anchorCtr="0">
            <a:noAutofit/>
          </a:bodyPr>
          <a:lstStyle/>
          <a:p>
            <a:pPr marL="0" indent="0">
              <a:buNone/>
            </a:pPr>
            <a:r>
              <a:rPr lang="zh-TW" altLang="en-US" sz="2400" dirty="0">
                <a:latin typeface="DFPShuaShuaW7-B5" panose="020B0700000000000000" pitchFamily="34" charset="-120"/>
                <a:ea typeface="DFPShuaShuaW7-B5" panose="020B0700000000000000" pitchFamily="34" charset="-120"/>
              </a:rPr>
              <a:t>腓立比書 </a:t>
            </a:r>
            <a:r>
              <a:rPr lang="en-US" altLang="zh-TW" sz="2000" dirty="0">
                <a:solidFill>
                  <a:schemeClr val="bg2">
                    <a:lumMod val="60000"/>
                    <a:lumOff val="40000"/>
                  </a:schemeClr>
                </a:solidFill>
              </a:rPr>
              <a:t>Philippians </a:t>
            </a:r>
            <a:r>
              <a:rPr lang="en-US" altLang="zh-TW" sz="2000" dirty="0">
                <a:solidFill>
                  <a:schemeClr val="bg1"/>
                </a:solidFill>
              </a:rPr>
              <a:t>3:12-14</a:t>
            </a:r>
            <a:endParaRPr lang="en-US" dirty="0">
              <a:solidFill>
                <a:schemeClr val="bg1"/>
              </a:solidFill>
            </a:endParaRPr>
          </a:p>
          <a:p>
            <a:pPr marL="0" lvl="0" indent="0" algn="l" rtl="0">
              <a:spcBef>
                <a:spcPts val="0"/>
              </a:spcBef>
              <a:spcAft>
                <a:spcPts val="0"/>
              </a:spcAft>
              <a:buNone/>
            </a:pPr>
            <a:endParaRPr dirty="0"/>
          </a:p>
        </p:txBody>
      </p:sp>
      <p:pic>
        <p:nvPicPr>
          <p:cNvPr id="569" name="Google Shape;569;p44"/>
          <p:cNvPicPr preferRelativeResize="0"/>
          <p:nvPr/>
        </p:nvPicPr>
        <p:blipFill rotWithShape="1">
          <a:blip r:embed="rId3">
            <a:alphaModFix/>
          </a:blip>
          <a:srcRect l="7496" r="7505"/>
          <a:stretch/>
        </p:blipFill>
        <p:spPr>
          <a:xfrm>
            <a:off x="0" y="0"/>
            <a:ext cx="3643177" cy="4286075"/>
          </a:xfrm>
          <a:prstGeom prst="rect">
            <a:avLst/>
          </a:prstGeom>
          <a:noFill/>
          <a:ln>
            <a:noFill/>
          </a:ln>
        </p:spPr>
      </p:pic>
      <p:grpSp>
        <p:nvGrpSpPr>
          <p:cNvPr id="570" name="Google Shape;570;p44"/>
          <p:cNvGrpSpPr/>
          <p:nvPr/>
        </p:nvGrpSpPr>
        <p:grpSpPr>
          <a:xfrm>
            <a:off x="4143517" y="239825"/>
            <a:ext cx="856982" cy="982752"/>
            <a:chOff x="4134128" y="207150"/>
            <a:chExt cx="947779" cy="1086875"/>
          </a:xfrm>
        </p:grpSpPr>
        <p:sp>
          <p:nvSpPr>
            <p:cNvPr id="571" name="Google Shape;571;p44"/>
            <p:cNvSpPr/>
            <p:nvPr/>
          </p:nvSpPr>
          <p:spPr>
            <a:xfrm flipH="1">
              <a:off x="4249468" y="207150"/>
              <a:ext cx="713181" cy="812578"/>
            </a:xfrm>
            <a:custGeom>
              <a:avLst/>
              <a:gdLst/>
              <a:ahLst/>
              <a:cxnLst/>
              <a:rect l="l" t="t" r="r" b="b"/>
              <a:pathLst>
                <a:path w="10005" h="11399" extrusionOk="0">
                  <a:moveTo>
                    <a:pt x="4950" y="0"/>
                  </a:moveTo>
                  <a:cubicBezTo>
                    <a:pt x="4908" y="0"/>
                    <a:pt x="4865" y="28"/>
                    <a:pt x="4863" y="85"/>
                  </a:cubicBezTo>
                  <a:cubicBezTo>
                    <a:pt x="4840" y="809"/>
                    <a:pt x="4820" y="1535"/>
                    <a:pt x="4793" y="2260"/>
                  </a:cubicBezTo>
                  <a:cubicBezTo>
                    <a:pt x="4767" y="2986"/>
                    <a:pt x="4697" y="3710"/>
                    <a:pt x="4675" y="4436"/>
                  </a:cubicBezTo>
                  <a:cubicBezTo>
                    <a:pt x="4673" y="4494"/>
                    <a:pt x="4673" y="4553"/>
                    <a:pt x="4672" y="4612"/>
                  </a:cubicBezTo>
                  <a:cubicBezTo>
                    <a:pt x="4644" y="4584"/>
                    <a:pt x="4618" y="4557"/>
                    <a:pt x="4591" y="4530"/>
                  </a:cubicBezTo>
                  <a:cubicBezTo>
                    <a:pt x="4442" y="4380"/>
                    <a:pt x="4285" y="4237"/>
                    <a:pt x="4134" y="4091"/>
                  </a:cubicBezTo>
                  <a:cubicBezTo>
                    <a:pt x="4129" y="4086"/>
                    <a:pt x="4123" y="4084"/>
                    <a:pt x="4118" y="4084"/>
                  </a:cubicBezTo>
                  <a:cubicBezTo>
                    <a:pt x="4100" y="4084"/>
                    <a:pt x="4082" y="4103"/>
                    <a:pt x="4094" y="4121"/>
                  </a:cubicBezTo>
                  <a:cubicBezTo>
                    <a:pt x="4215" y="4292"/>
                    <a:pt x="4329" y="4467"/>
                    <a:pt x="4453" y="4636"/>
                  </a:cubicBezTo>
                  <a:cubicBezTo>
                    <a:pt x="4523" y="4733"/>
                    <a:pt x="4595" y="4829"/>
                    <a:pt x="4666" y="4925"/>
                  </a:cubicBezTo>
                  <a:cubicBezTo>
                    <a:pt x="4665" y="4951"/>
                    <a:pt x="4665" y="4978"/>
                    <a:pt x="4665" y="5003"/>
                  </a:cubicBezTo>
                  <a:cubicBezTo>
                    <a:pt x="4362" y="5017"/>
                    <a:pt x="4061" y="5060"/>
                    <a:pt x="3759" y="5071"/>
                  </a:cubicBezTo>
                  <a:cubicBezTo>
                    <a:pt x="3565" y="5076"/>
                    <a:pt x="3371" y="5078"/>
                    <a:pt x="3176" y="5078"/>
                  </a:cubicBezTo>
                  <a:cubicBezTo>
                    <a:pt x="2992" y="5078"/>
                    <a:pt x="2809" y="5077"/>
                    <a:pt x="2626" y="5077"/>
                  </a:cubicBezTo>
                  <a:cubicBezTo>
                    <a:pt x="2597" y="5077"/>
                    <a:pt x="2568" y="5077"/>
                    <a:pt x="2539" y="5077"/>
                  </a:cubicBezTo>
                  <a:cubicBezTo>
                    <a:pt x="2185" y="5078"/>
                    <a:pt x="1830" y="5080"/>
                    <a:pt x="1476" y="5080"/>
                  </a:cubicBezTo>
                  <a:cubicBezTo>
                    <a:pt x="1017" y="5080"/>
                    <a:pt x="558" y="5077"/>
                    <a:pt x="98" y="5066"/>
                  </a:cubicBezTo>
                  <a:cubicBezTo>
                    <a:pt x="98" y="5066"/>
                    <a:pt x="97" y="5066"/>
                    <a:pt x="96" y="5066"/>
                  </a:cubicBezTo>
                  <a:cubicBezTo>
                    <a:pt x="0" y="5066"/>
                    <a:pt x="3" y="5211"/>
                    <a:pt x="98" y="5217"/>
                  </a:cubicBezTo>
                  <a:cubicBezTo>
                    <a:pt x="912" y="5269"/>
                    <a:pt x="1725" y="5336"/>
                    <a:pt x="2539" y="5393"/>
                  </a:cubicBezTo>
                  <a:cubicBezTo>
                    <a:pt x="2946" y="5421"/>
                    <a:pt x="3354" y="5439"/>
                    <a:pt x="3759" y="5473"/>
                  </a:cubicBezTo>
                  <a:cubicBezTo>
                    <a:pt x="4005" y="5494"/>
                    <a:pt x="4249" y="5536"/>
                    <a:pt x="4494" y="5566"/>
                  </a:cubicBezTo>
                  <a:cubicBezTo>
                    <a:pt x="4334" y="5759"/>
                    <a:pt x="4171" y="5950"/>
                    <a:pt x="4009" y="6140"/>
                  </a:cubicBezTo>
                  <a:cubicBezTo>
                    <a:pt x="3977" y="6177"/>
                    <a:pt x="3973" y="6231"/>
                    <a:pt x="4009" y="6267"/>
                  </a:cubicBezTo>
                  <a:cubicBezTo>
                    <a:pt x="4026" y="6284"/>
                    <a:pt x="4050" y="6294"/>
                    <a:pt x="4074" y="6294"/>
                  </a:cubicBezTo>
                  <a:cubicBezTo>
                    <a:pt x="4097" y="6294"/>
                    <a:pt x="4120" y="6285"/>
                    <a:pt x="4136" y="6267"/>
                  </a:cubicBezTo>
                  <a:cubicBezTo>
                    <a:pt x="4314" y="6078"/>
                    <a:pt x="4491" y="5889"/>
                    <a:pt x="4671" y="5702"/>
                  </a:cubicBezTo>
                  <a:cubicBezTo>
                    <a:pt x="4678" y="6018"/>
                    <a:pt x="4692" y="6333"/>
                    <a:pt x="4713" y="6648"/>
                  </a:cubicBezTo>
                  <a:cubicBezTo>
                    <a:pt x="4738" y="7005"/>
                    <a:pt x="4796" y="7360"/>
                    <a:pt x="4819" y="7717"/>
                  </a:cubicBezTo>
                  <a:cubicBezTo>
                    <a:pt x="4844" y="8085"/>
                    <a:pt x="4851" y="8455"/>
                    <a:pt x="4854" y="8824"/>
                  </a:cubicBezTo>
                  <a:cubicBezTo>
                    <a:pt x="4861" y="9651"/>
                    <a:pt x="4857" y="10478"/>
                    <a:pt x="4891" y="11304"/>
                  </a:cubicBezTo>
                  <a:cubicBezTo>
                    <a:pt x="4894" y="11367"/>
                    <a:pt x="4942" y="11399"/>
                    <a:pt x="4990" y="11399"/>
                  </a:cubicBezTo>
                  <a:cubicBezTo>
                    <a:pt x="5037" y="11399"/>
                    <a:pt x="5085" y="11367"/>
                    <a:pt x="5087" y="11304"/>
                  </a:cubicBezTo>
                  <a:cubicBezTo>
                    <a:pt x="5137" y="9855"/>
                    <a:pt x="5031" y="8395"/>
                    <a:pt x="5206" y="6954"/>
                  </a:cubicBezTo>
                  <a:cubicBezTo>
                    <a:pt x="5257" y="6542"/>
                    <a:pt x="5277" y="6127"/>
                    <a:pt x="5282" y="5711"/>
                  </a:cubicBezTo>
                  <a:cubicBezTo>
                    <a:pt x="5524" y="5849"/>
                    <a:pt x="5766" y="5986"/>
                    <a:pt x="6007" y="6125"/>
                  </a:cubicBezTo>
                  <a:cubicBezTo>
                    <a:pt x="6023" y="6134"/>
                    <a:pt x="6039" y="6138"/>
                    <a:pt x="6054" y="6138"/>
                  </a:cubicBezTo>
                  <a:cubicBezTo>
                    <a:pt x="6132" y="6138"/>
                    <a:pt x="6181" y="6022"/>
                    <a:pt x="6099" y="5968"/>
                  </a:cubicBezTo>
                  <a:cubicBezTo>
                    <a:pt x="5905" y="5839"/>
                    <a:pt x="5712" y="5710"/>
                    <a:pt x="5518" y="5582"/>
                  </a:cubicBezTo>
                  <a:cubicBezTo>
                    <a:pt x="5746" y="5568"/>
                    <a:pt x="5973" y="5555"/>
                    <a:pt x="6201" y="5552"/>
                  </a:cubicBezTo>
                  <a:cubicBezTo>
                    <a:pt x="6608" y="5547"/>
                    <a:pt x="7015" y="5549"/>
                    <a:pt x="7422" y="5532"/>
                  </a:cubicBezTo>
                  <a:cubicBezTo>
                    <a:pt x="8236" y="5500"/>
                    <a:pt x="9051" y="5502"/>
                    <a:pt x="9864" y="5474"/>
                  </a:cubicBezTo>
                  <a:cubicBezTo>
                    <a:pt x="10005" y="5470"/>
                    <a:pt x="10005" y="5263"/>
                    <a:pt x="9864" y="5257"/>
                  </a:cubicBezTo>
                  <a:cubicBezTo>
                    <a:pt x="9050" y="5224"/>
                    <a:pt x="8235" y="5214"/>
                    <a:pt x="7422" y="5161"/>
                  </a:cubicBezTo>
                  <a:cubicBezTo>
                    <a:pt x="7016" y="5135"/>
                    <a:pt x="6608" y="5124"/>
                    <a:pt x="6201" y="5105"/>
                  </a:cubicBezTo>
                  <a:cubicBezTo>
                    <a:pt x="5903" y="5090"/>
                    <a:pt x="5608" y="5055"/>
                    <a:pt x="5311" y="5028"/>
                  </a:cubicBezTo>
                  <a:cubicBezTo>
                    <a:pt x="5436" y="4902"/>
                    <a:pt x="5562" y="4777"/>
                    <a:pt x="5688" y="4651"/>
                  </a:cubicBezTo>
                  <a:cubicBezTo>
                    <a:pt x="5878" y="4463"/>
                    <a:pt x="6067" y="4274"/>
                    <a:pt x="6257" y="4087"/>
                  </a:cubicBezTo>
                  <a:cubicBezTo>
                    <a:pt x="6318" y="4026"/>
                    <a:pt x="6261" y="3944"/>
                    <a:pt x="6194" y="3944"/>
                  </a:cubicBezTo>
                  <a:cubicBezTo>
                    <a:pt x="6175" y="3944"/>
                    <a:pt x="6155" y="3951"/>
                    <a:pt x="6136" y="3967"/>
                  </a:cubicBezTo>
                  <a:cubicBezTo>
                    <a:pt x="5935" y="4142"/>
                    <a:pt x="5734" y="4319"/>
                    <a:pt x="5532" y="4495"/>
                  </a:cubicBezTo>
                  <a:cubicBezTo>
                    <a:pt x="5444" y="4572"/>
                    <a:pt x="5357" y="4649"/>
                    <a:pt x="5269" y="4727"/>
                  </a:cubicBezTo>
                  <a:cubicBezTo>
                    <a:pt x="5240" y="4004"/>
                    <a:pt x="5181" y="3281"/>
                    <a:pt x="5140" y="2566"/>
                  </a:cubicBezTo>
                  <a:cubicBezTo>
                    <a:pt x="5091" y="1740"/>
                    <a:pt x="5071" y="912"/>
                    <a:pt x="5038" y="85"/>
                  </a:cubicBezTo>
                  <a:cubicBezTo>
                    <a:pt x="5036" y="28"/>
                    <a:pt x="4993" y="0"/>
                    <a:pt x="4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4"/>
            <p:cNvSpPr/>
            <p:nvPr/>
          </p:nvSpPr>
          <p:spPr>
            <a:xfrm flipH="1">
              <a:off x="4134128" y="742493"/>
              <a:ext cx="403744" cy="551532"/>
            </a:xfrm>
            <a:custGeom>
              <a:avLst/>
              <a:gdLst/>
              <a:ahLst/>
              <a:cxnLst/>
              <a:rect l="l" t="t" r="r" b="b"/>
              <a:pathLst>
                <a:path w="5664" h="7737" extrusionOk="0">
                  <a:moveTo>
                    <a:pt x="2724" y="0"/>
                  </a:moveTo>
                  <a:cubicBezTo>
                    <a:pt x="2679" y="0"/>
                    <a:pt x="2633" y="29"/>
                    <a:pt x="2629" y="87"/>
                  </a:cubicBezTo>
                  <a:cubicBezTo>
                    <a:pt x="2565" y="1103"/>
                    <a:pt x="2434" y="2117"/>
                    <a:pt x="2369" y="3134"/>
                  </a:cubicBezTo>
                  <a:cubicBezTo>
                    <a:pt x="2329" y="3098"/>
                    <a:pt x="2288" y="3061"/>
                    <a:pt x="2247" y="3024"/>
                  </a:cubicBezTo>
                  <a:cubicBezTo>
                    <a:pt x="2126" y="2918"/>
                    <a:pt x="2017" y="2798"/>
                    <a:pt x="1906" y="2681"/>
                  </a:cubicBezTo>
                  <a:cubicBezTo>
                    <a:pt x="1892" y="2666"/>
                    <a:pt x="1877" y="2660"/>
                    <a:pt x="1863" y="2660"/>
                  </a:cubicBezTo>
                  <a:cubicBezTo>
                    <a:pt x="1815" y="2660"/>
                    <a:pt x="1772" y="2725"/>
                    <a:pt x="1815" y="2771"/>
                  </a:cubicBezTo>
                  <a:cubicBezTo>
                    <a:pt x="1922" y="2890"/>
                    <a:pt x="2032" y="3006"/>
                    <a:pt x="2129" y="3134"/>
                  </a:cubicBezTo>
                  <a:cubicBezTo>
                    <a:pt x="2155" y="3169"/>
                    <a:pt x="2182" y="3205"/>
                    <a:pt x="2209" y="3240"/>
                  </a:cubicBezTo>
                  <a:cubicBezTo>
                    <a:pt x="2207" y="3241"/>
                    <a:pt x="2205" y="3241"/>
                    <a:pt x="2204" y="3242"/>
                  </a:cubicBezTo>
                  <a:cubicBezTo>
                    <a:pt x="1974" y="3292"/>
                    <a:pt x="1732" y="3291"/>
                    <a:pt x="1499" y="3307"/>
                  </a:cubicBezTo>
                  <a:cubicBezTo>
                    <a:pt x="1022" y="3342"/>
                    <a:pt x="547" y="3389"/>
                    <a:pt x="73" y="3442"/>
                  </a:cubicBezTo>
                  <a:cubicBezTo>
                    <a:pt x="5" y="3449"/>
                    <a:pt x="1" y="3551"/>
                    <a:pt x="69" y="3551"/>
                  </a:cubicBezTo>
                  <a:cubicBezTo>
                    <a:pt x="70" y="3551"/>
                    <a:pt x="72" y="3551"/>
                    <a:pt x="73" y="3551"/>
                  </a:cubicBezTo>
                  <a:cubicBezTo>
                    <a:pt x="396" y="3536"/>
                    <a:pt x="719" y="3529"/>
                    <a:pt x="1042" y="3529"/>
                  </a:cubicBezTo>
                  <a:cubicBezTo>
                    <a:pt x="1169" y="3529"/>
                    <a:pt x="1296" y="3530"/>
                    <a:pt x="1423" y="3532"/>
                  </a:cubicBezTo>
                  <a:cubicBezTo>
                    <a:pt x="1647" y="3535"/>
                    <a:pt x="1878" y="3528"/>
                    <a:pt x="2100" y="3560"/>
                  </a:cubicBezTo>
                  <a:cubicBezTo>
                    <a:pt x="2172" y="3570"/>
                    <a:pt x="2243" y="3592"/>
                    <a:pt x="2313" y="3612"/>
                  </a:cubicBezTo>
                  <a:cubicBezTo>
                    <a:pt x="2254" y="3678"/>
                    <a:pt x="2195" y="3746"/>
                    <a:pt x="2141" y="3818"/>
                  </a:cubicBezTo>
                  <a:cubicBezTo>
                    <a:pt x="2036" y="3958"/>
                    <a:pt x="1937" y="4102"/>
                    <a:pt x="1845" y="4252"/>
                  </a:cubicBezTo>
                  <a:cubicBezTo>
                    <a:pt x="1812" y="4306"/>
                    <a:pt x="1864" y="4370"/>
                    <a:pt x="1916" y="4370"/>
                  </a:cubicBezTo>
                  <a:cubicBezTo>
                    <a:pt x="1933" y="4370"/>
                    <a:pt x="1951" y="4362"/>
                    <a:pt x="1964" y="4345"/>
                  </a:cubicBezTo>
                  <a:cubicBezTo>
                    <a:pt x="2073" y="4209"/>
                    <a:pt x="2187" y="4080"/>
                    <a:pt x="2309" y="3957"/>
                  </a:cubicBezTo>
                  <a:cubicBezTo>
                    <a:pt x="2318" y="3948"/>
                    <a:pt x="2327" y="3940"/>
                    <a:pt x="2335" y="3931"/>
                  </a:cubicBezTo>
                  <a:lnTo>
                    <a:pt x="2335" y="3931"/>
                  </a:lnTo>
                  <a:cubicBezTo>
                    <a:pt x="2329" y="4540"/>
                    <a:pt x="2445" y="5133"/>
                    <a:pt x="2484" y="5740"/>
                  </a:cubicBezTo>
                  <a:cubicBezTo>
                    <a:pt x="2525" y="6376"/>
                    <a:pt x="2533" y="7013"/>
                    <a:pt x="2563" y="7650"/>
                  </a:cubicBezTo>
                  <a:cubicBezTo>
                    <a:pt x="2566" y="7707"/>
                    <a:pt x="2611" y="7736"/>
                    <a:pt x="2656" y="7736"/>
                  </a:cubicBezTo>
                  <a:cubicBezTo>
                    <a:pt x="2700" y="7736"/>
                    <a:pt x="2743" y="7708"/>
                    <a:pt x="2742" y="7650"/>
                  </a:cubicBezTo>
                  <a:cubicBezTo>
                    <a:pt x="2733" y="7013"/>
                    <a:pt x="2716" y="6376"/>
                    <a:pt x="2743" y="5740"/>
                  </a:cubicBezTo>
                  <a:cubicBezTo>
                    <a:pt x="2769" y="5111"/>
                    <a:pt x="2893" y="4498"/>
                    <a:pt x="2889" y="3868"/>
                  </a:cubicBezTo>
                  <a:cubicBezTo>
                    <a:pt x="2889" y="3840"/>
                    <a:pt x="2887" y="3813"/>
                    <a:pt x="2887" y="3786"/>
                  </a:cubicBezTo>
                  <a:lnTo>
                    <a:pt x="2887" y="3786"/>
                  </a:lnTo>
                  <a:cubicBezTo>
                    <a:pt x="3106" y="3967"/>
                    <a:pt x="3324" y="4148"/>
                    <a:pt x="3550" y="4320"/>
                  </a:cubicBezTo>
                  <a:cubicBezTo>
                    <a:pt x="3560" y="4327"/>
                    <a:pt x="3569" y="4330"/>
                    <a:pt x="3578" y="4330"/>
                  </a:cubicBezTo>
                  <a:cubicBezTo>
                    <a:pt x="3618" y="4330"/>
                    <a:pt x="3649" y="4270"/>
                    <a:pt x="3615" y="4236"/>
                  </a:cubicBezTo>
                  <a:cubicBezTo>
                    <a:pt x="3417" y="4027"/>
                    <a:pt x="3209" y="3829"/>
                    <a:pt x="3001" y="3629"/>
                  </a:cubicBezTo>
                  <a:cubicBezTo>
                    <a:pt x="3257" y="3620"/>
                    <a:pt x="3512" y="3616"/>
                    <a:pt x="3766" y="3616"/>
                  </a:cubicBezTo>
                  <a:cubicBezTo>
                    <a:pt x="4360" y="3616"/>
                    <a:pt x="4952" y="3641"/>
                    <a:pt x="5549" y="3691"/>
                  </a:cubicBezTo>
                  <a:cubicBezTo>
                    <a:pt x="5552" y="3692"/>
                    <a:pt x="5554" y="3692"/>
                    <a:pt x="5556" y="3692"/>
                  </a:cubicBezTo>
                  <a:cubicBezTo>
                    <a:pt x="5644" y="3692"/>
                    <a:pt x="5663" y="3538"/>
                    <a:pt x="5571" y="3524"/>
                  </a:cubicBezTo>
                  <a:cubicBezTo>
                    <a:pt x="4746" y="3399"/>
                    <a:pt x="3913" y="3300"/>
                    <a:pt x="3081" y="3222"/>
                  </a:cubicBezTo>
                  <a:cubicBezTo>
                    <a:pt x="3131" y="3178"/>
                    <a:pt x="3182" y="3134"/>
                    <a:pt x="3231" y="3089"/>
                  </a:cubicBezTo>
                  <a:cubicBezTo>
                    <a:pt x="3371" y="2965"/>
                    <a:pt x="3499" y="2828"/>
                    <a:pt x="3613" y="2681"/>
                  </a:cubicBezTo>
                  <a:cubicBezTo>
                    <a:pt x="3637" y="2650"/>
                    <a:pt x="3643" y="2609"/>
                    <a:pt x="3613" y="2579"/>
                  </a:cubicBezTo>
                  <a:cubicBezTo>
                    <a:pt x="3600" y="2566"/>
                    <a:pt x="3580" y="2558"/>
                    <a:pt x="3561" y="2558"/>
                  </a:cubicBezTo>
                  <a:cubicBezTo>
                    <a:pt x="3542" y="2558"/>
                    <a:pt x="3525" y="2565"/>
                    <a:pt x="3512" y="2579"/>
                  </a:cubicBezTo>
                  <a:cubicBezTo>
                    <a:pt x="3393" y="2717"/>
                    <a:pt x="3263" y="2845"/>
                    <a:pt x="3122" y="2960"/>
                  </a:cubicBezTo>
                  <a:cubicBezTo>
                    <a:pt x="3046" y="3022"/>
                    <a:pt x="2961" y="3076"/>
                    <a:pt x="2873" y="3125"/>
                  </a:cubicBezTo>
                  <a:cubicBezTo>
                    <a:pt x="2841" y="2112"/>
                    <a:pt x="2777" y="1100"/>
                    <a:pt x="2809" y="87"/>
                  </a:cubicBezTo>
                  <a:cubicBezTo>
                    <a:pt x="2811" y="29"/>
                    <a:pt x="2768" y="0"/>
                    <a:pt x="27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4"/>
            <p:cNvSpPr/>
            <p:nvPr/>
          </p:nvSpPr>
          <p:spPr>
            <a:xfrm flipH="1">
              <a:off x="4808681" y="727737"/>
              <a:ext cx="273226" cy="317575"/>
            </a:xfrm>
            <a:custGeom>
              <a:avLst/>
              <a:gdLst/>
              <a:ahLst/>
              <a:cxnLst/>
              <a:rect l="l" t="t" r="r" b="b"/>
              <a:pathLst>
                <a:path w="3833" h="4455" extrusionOk="0">
                  <a:moveTo>
                    <a:pt x="2090" y="1"/>
                  </a:moveTo>
                  <a:cubicBezTo>
                    <a:pt x="2057" y="1"/>
                    <a:pt x="2022" y="22"/>
                    <a:pt x="2019" y="65"/>
                  </a:cubicBezTo>
                  <a:cubicBezTo>
                    <a:pt x="1994" y="419"/>
                    <a:pt x="1984" y="773"/>
                    <a:pt x="1950" y="1125"/>
                  </a:cubicBezTo>
                  <a:cubicBezTo>
                    <a:pt x="1928" y="1351"/>
                    <a:pt x="1880" y="1578"/>
                    <a:pt x="1851" y="1806"/>
                  </a:cubicBezTo>
                  <a:cubicBezTo>
                    <a:pt x="1743" y="1688"/>
                    <a:pt x="1638" y="1567"/>
                    <a:pt x="1528" y="1452"/>
                  </a:cubicBezTo>
                  <a:cubicBezTo>
                    <a:pt x="1513" y="1437"/>
                    <a:pt x="1497" y="1431"/>
                    <a:pt x="1481" y="1431"/>
                  </a:cubicBezTo>
                  <a:cubicBezTo>
                    <a:pt x="1429" y="1431"/>
                    <a:pt x="1383" y="1500"/>
                    <a:pt x="1430" y="1551"/>
                  </a:cubicBezTo>
                  <a:cubicBezTo>
                    <a:pt x="1535" y="1664"/>
                    <a:pt x="1636" y="1783"/>
                    <a:pt x="1738" y="1900"/>
                  </a:cubicBezTo>
                  <a:cubicBezTo>
                    <a:pt x="1495" y="1927"/>
                    <a:pt x="1252" y="1993"/>
                    <a:pt x="1009" y="2019"/>
                  </a:cubicBezTo>
                  <a:cubicBezTo>
                    <a:pt x="701" y="2053"/>
                    <a:pt x="389" y="2070"/>
                    <a:pt x="78" y="2096"/>
                  </a:cubicBezTo>
                  <a:cubicBezTo>
                    <a:pt x="3" y="2102"/>
                    <a:pt x="1" y="2215"/>
                    <a:pt x="78" y="2215"/>
                  </a:cubicBezTo>
                  <a:cubicBezTo>
                    <a:pt x="163" y="2215"/>
                    <a:pt x="248" y="2215"/>
                    <a:pt x="332" y="2215"/>
                  </a:cubicBezTo>
                  <a:cubicBezTo>
                    <a:pt x="558" y="2215"/>
                    <a:pt x="784" y="2217"/>
                    <a:pt x="1009" y="2229"/>
                  </a:cubicBezTo>
                  <a:cubicBezTo>
                    <a:pt x="1257" y="2242"/>
                    <a:pt x="1505" y="2301"/>
                    <a:pt x="1753" y="2323"/>
                  </a:cubicBezTo>
                  <a:cubicBezTo>
                    <a:pt x="1725" y="2355"/>
                    <a:pt x="1697" y="2386"/>
                    <a:pt x="1669" y="2418"/>
                  </a:cubicBezTo>
                  <a:cubicBezTo>
                    <a:pt x="1553" y="2554"/>
                    <a:pt x="1459" y="2708"/>
                    <a:pt x="1348" y="2847"/>
                  </a:cubicBezTo>
                  <a:cubicBezTo>
                    <a:pt x="1310" y="2896"/>
                    <a:pt x="1352" y="2959"/>
                    <a:pt x="1397" y="2959"/>
                  </a:cubicBezTo>
                  <a:cubicBezTo>
                    <a:pt x="1411" y="2959"/>
                    <a:pt x="1426" y="2953"/>
                    <a:pt x="1438" y="2937"/>
                  </a:cubicBezTo>
                  <a:cubicBezTo>
                    <a:pt x="1545" y="2803"/>
                    <a:pt x="1674" y="2685"/>
                    <a:pt x="1786" y="2554"/>
                  </a:cubicBezTo>
                  <a:cubicBezTo>
                    <a:pt x="1807" y="2528"/>
                    <a:pt x="1830" y="2502"/>
                    <a:pt x="1852" y="2477"/>
                  </a:cubicBezTo>
                  <a:cubicBezTo>
                    <a:pt x="1884" y="2747"/>
                    <a:pt x="1935" y="3015"/>
                    <a:pt x="1958" y="3285"/>
                  </a:cubicBezTo>
                  <a:cubicBezTo>
                    <a:pt x="1988" y="3652"/>
                    <a:pt x="2022" y="4016"/>
                    <a:pt x="2045" y="4383"/>
                  </a:cubicBezTo>
                  <a:cubicBezTo>
                    <a:pt x="2048" y="4430"/>
                    <a:pt x="2086" y="4454"/>
                    <a:pt x="2123" y="4454"/>
                  </a:cubicBezTo>
                  <a:cubicBezTo>
                    <a:pt x="2160" y="4454"/>
                    <a:pt x="2196" y="4431"/>
                    <a:pt x="2193" y="4383"/>
                  </a:cubicBezTo>
                  <a:cubicBezTo>
                    <a:pt x="2171" y="4027"/>
                    <a:pt x="2168" y="3678"/>
                    <a:pt x="2172" y="3323"/>
                  </a:cubicBezTo>
                  <a:cubicBezTo>
                    <a:pt x="2175" y="3048"/>
                    <a:pt x="2213" y="2776"/>
                    <a:pt x="2237" y="2502"/>
                  </a:cubicBezTo>
                  <a:cubicBezTo>
                    <a:pt x="2327" y="2623"/>
                    <a:pt x="2415" y="2745"/>
                    <a:pt x="2510" y="2861"/>
                  </a:cubicBezTo>
                  <a:cubicBezTo>
                    <a:pt x="2528" y="2883"/>
                    <a:pt x="2551" y="2892"/>
                    <a:pt x="2575" y="2892"/>
                  </a:cubicBezTo>
                  <a:cubicBezTo>
                    <a:pt x="2647" y="2892"/>
                    <a:pt x="2723" y="2806"/>
                    <a:pt x="2671" y="2736"/>
                  </a:cubicBezTo>
                  <a:cubicBezTo>
                    <a:pt x="2559" y="2585"/>
                    <a:pt x="2432" y="2445"/>
                    <a:pt x="2305" y="2305"/>
                  </a:cubicBezTo>
                  <a:cubicBezTo>
                    <a:pt x="2471" y="2286"/>
                    <a:pt x="2637" y="2262"/>
                    <a:pt x="2802" y="2250"/>
                  </a:cubicBezTo>
                  <a:cubicBezTo>
                    <a:pt x="3112" y="2227"/>
                    <a:pt x="3423" y="2215"/>
                    <a:pt x="3734" y="2198"/>
                  </a:cubicBezTo>
                  <a:cubicBezTo>
                    <a:pt x="3832" y="2193"/>
                    <a:pt x="3829" y="2057"/>
                    <a:pt x="3734" y="2047"/>
                  </a:cubicBezTo>
                  <a:cubicBezTo>
                    <a:pt x="3423" y="2015"/>
                    <a:pt x="3112" y="1995"/>
                    <a:pt x="2802" y="1967"/>
                  </a:cubicBezTo>
                  <a:cubicBezTo>
                    <a:pt x="2651" y="1953"/>
                    <a:pt x="2498" y="1930"/>
                    <a:pt x="2345" y="1913"/>
                  </a:cubicBezTo>
                  <a:cubicBezTo>
                    <a:pt x="2500" y="1735"/>
                    <a:pt x="2657" y="1559"/>
                    <a:pt x="2820" y="1387"/>
                  </a:cubicBezTo>
                  <a:cubicBezTo>
                    <a:pt x="2859" y="1347"/>
                    <a:pt x="2822" y="1292"/>
                    <a:pt x="2779" y="1292"/>
                  </a:cubicBezTo>
                  <a:cubicBezTo>
                    <a:pt x="2766" y="1292"/>
                    <a:pt x="2753" y="1297"/>
                    <a:pt x="2741" y="1308"/>
                  </a:cubicBezTo>
                  <a:cubicBezTo>
                    <a:pt x="2569" y="1470"/>
                    <a:pt x="2398" y="1634"/>
                    <a:pt x="2231" y="1802"/>
                  </a:cubicBezTo>
                  <a:cubicBezTo>
                    <a:pt x="2205" y="1590"/>
                    <a:pt x="2165" y="1377"/>
                    <a:pt x="2152" y="1163"/>
                  </a:cubicBezTo>
                  <a:cubicBezTo>
                    <a:pt x="2130" y="799"/>
                    <a:pt x="2145" y="430"/>
                    <a:pt x="2153" y="65"/>
                  </a:cubicBezTo>
                  <a:cubicBezTo>
                    <a:pt x="2154" y="22"/>
                    <a:pt x="2123" y="1"/>
                    <a:pt x="20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44"/>
          <p:cNvSpPr/>
          <p:nvPr/>
        </p:nvSpPr>
        <p:spPr>
          <a:xfrm>
            <a:off x="3507188" y="4153502"/>
            <a:ext cx="280220" cy="280204"/>
          </a:xfrm>
          <a:custGeom>
            <a:avLst/>
            <a:gdLst/>
            <a:ahLst/>
            <a:cxnLst/>
            <a:rect l="l" t="t" r="r" b="b"/>
            <a:pathLst>
              <a:path w="6527" h="6527" extrusionOk="0">
                <a:moveTo>
                  <a:pt x="3264" y="0"/>
                </a:moveTo>
                <a:lnTo>
                  <a:pt x="2496" y="1408"/>
                </a:lnTo>
                <a:lnTo>
                  <a:pt x="956" y="956"/>
                </a:lnTo>
                <a:lnTo>
                  <a:pt x="1409" y="2495"/>
                </a:lnTo>
                <a:lnTo>
                  <a:pt x="0" y="3263"/>
                </a:lnTo>
                <a:lnTo>
                  <a:pt x="1409" y="4032"/>
                </a:lnTo>
                <a:lnTo>
                  <a:pt x="956" y="5571"/>
                </a:lnTo>
                <a:lnTo>
                  <a:pt x="2496" y="5118"/>
                </a:lnTo>
                <a:lnTo>
                  <a:pt x="3264" y="6527"/>
                </a:lnTo>
                <a:lnTo>
                  <a:pt x="4032" y="5118"/>
                </a:lnTo>
                <a:lnTo>
                  <a:pt x="5572" y="5571"/>
                </a:lnTo>
                <a:lnTo>
                  <a:pt x="5119" y="4032"/>
                </a:lnTo>
                <a:lnTo>
                  <a:pt x="6527" y="3263"/>
                </a:lnTo>
                <a:lnTo>
                  <a:pt x="5119" y="2495"/>
                </a:lnTo>
                <a:lnTo>
                  <a:pt x="5572" y="956"/>
                </a:lnTo>
                <a:lnTo>
                  <a:pt x="4032" y="1408"/>
                </a:lnTo>
                <a:lnTo>
                  <a:pt x="32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BDA1DEA6-9AE5-4A32-B0AF-0641CDE5FAFF}"/>
              </a:ext>
            </a:extLst>
          </p:cNvPr>
          <p:cNvPicPr>
            <a:picLocks noChangeAspect="1"/>
          </p:cNvPicPr>
          <p:nvPr/>
        </p:nvPicPr>
        <p:blipFill>
          <a:blip r:embed="rId4"/>
          <a:stretch>
            <a:fillRect/>
          </a:stretch>
        </p:blipFill>
        <p:spPr>
          <a:xfrm>
            <a:off x="1600016" y="2883682"/>
            <a:ext cx="2543501" cy="31000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720000" y="445025"/>
            <a:ext cx="77040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kumimoji="0" lang="zh-TW" altLang="en-US" sz="4400" b="0" i="0" u="none" strike="noStrike" kern="0" cap="none" spc="0" normalizeH="0" baseline="0" noProof="0" dirty="0">
                <a:ln>
                  <a:noFill/>
                </a:ln>
                <a:solidFill>
                  <a:srgbClr val="FFFFFF"/>
                </a:solidFill>
                <a:effectLst/>
                <a:uLnTx/>
                <a:uFillTx/>
                <a:latin typeface="DFXingShu-B5" panose="03000509000000000000" pitchFamily="65" charset="-120"/>
                <a:ea typeface="DFXingShu-B5" panose="03000509000000000000" pitchFamily="65" charset="-120"/>
                <a:sym typeface="Montserrat ExtraBold"/>
              </a:rPr>
              <a:t>持續專一 </a:t>
            </a:r>
            <a:r>
              <a:rPr kumimoji="0" lang="en-US" altLang="zh-TW" sz="2000" b="0" i="0" u="none" strike="noStrike" kern="0" cap="none" spc="0" normalizeH="0" baseline="0" noProof="0" dirty="0">
                <a:ln>
                  <a:noFill/>
                </a:ln>
                <a:solidFill>
                  <a:srgbClr val="8BD2A4"/>
                </a:solidFill>
                <a:effectLst/>
                <a:uLnTx/>
                <a:uFillTx/>
                <a:latin typeface="Montserrat ExtraBold"/>
                <a:sym typeface="Montserrat ExtraBold"/>
              </a:rPr>
              <a:t>One thing continuously</a:t>
            </a:r>
            <a:endParaRPr dirty="0">
              <a:solidFill>
                <a:schemeClr val="dk2"/>
              </a:solidFill>
            </a:endParaRPr>
          </a:p>
        </p:txBody>
      </p:sp>
      <p:sp>
        <p:nvSpPr>
          <p:cNvPr id="486" name="Google Shape;486;p42"/>
          <p:cNvSpPr txBox="1">
            <a:spLocks noGrp="1"/>
          </p:cNvSpPr>
          <p:nvPr>
            <p:ph type="body" idx="1"/>
          </p:nvPr>
        </p:nvSpPr>
        <p:spPr>
          <a:xfrm>
            <a:off x="720000" y="1266775"/>
            <a:ext cx="7704000" cy="34842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altLang="zh-TW" sz="3200" dirty="0">
                <a:solidFill>
                  <a:schemeClr val="bg2"/>
                </a:solidFill>
                <a:latin typeface="Nunito ExtraBold" panose="020B0604020202020204" pitchFamily="2" charset="0"/>
              </a:rPr>
              <a:t>G</a:t>
            </a:r>
            <a:r>
              <a:rPr lang="en-US" altLang="zh-TW" sz="2800" dirty="0">
                <a:solidFill>
                  <a:schemeClr val="bg2"/>
                </a:solidFill>
                <a:latin typeface="Nunito" pitchFamily="2" charset="0"/>
              </a:rPr>
              <a:t>ive Yourself to the Lord </a:t>
            </a:r>
            <a:r>
              <a:rPr lang="zh-TW" altLang="en-US" sz="4800" dirty="0">
                <a:latin typeface="DFPBangBangW5-B5" panose="040F0500000000000000" pitchFamily="82" charset="-120"/>
                <a:ea typeface="DFPBangBangW5-B5" panose="040F0500000000000000" pitchFamily="82" charset="-120"/>
              </a:rPr>
              <a:t>委身基督</a:t>
            </a:r>
            <a:endParaRPr lang="en-US" altLang="zh-TW" sz="4800" dirty="0">
              <a:latin typeface="DFPBangBangW5-B5" panose="040F0500000000000000" pitchFamily="82" charset="-120"/>
              <a:ea typeface="DFPBangBangW5-B5" panose="040F0500000000000000" pitchFamily="82" charset="-120"/>
            </a:endParaRPr>
          </a:p>
          <a:p>
            <a:pPr marL="171450" lvl="0" indent="-171450" algn="l" rtl="0">
              <a:spcBef>
                <a:spcPts val="0"/>
              </a:spcBef>
              <a:spcAft>
                <a:spcPts val="0"/>
              </a:spcAft>
              <a:buFont typeface="Arial" panose="020B0604020202020204" pitchFamily="34" charset="0"/>
              <a:buChar char="•"/>
            </a:pPr>
            <a:r>
              <a:rPr lang="en-US" sz="3200" dirty="0">
                <a:solidFill>
                  <a:schemeClr val="bg2"/>
                </a:solidFill>
                <a:latin typeface="Nunito ExtraBold" pitchFamily="2" charset="0"/>
              </a:rPr>
              <a:t>E</a:t>
            </a:r>
            <a:r>
              <a:rPr lang="en-US" sz="2800" dirty="0">
                <a:solidFill>
                  <a:schemeClr val="bg2"/>
                </a:solidFill>
                <a:latin typeface="Nunito" pitchFamily="2" charset="0"/>
              </a:rPr>
              <a:t>nter His Church</a:t>
            </a:r>
            <a:r>
              <a:rPr lang="zh-TW" altLang="en-US" sz="2800" dirty="0">
                <a:solidFill>
                  <a:schemeClr val="bg2"/>
                </a:solidFill>
                <a:latin typeface="Nunito" pitchFamily="2" charset="0"/>
              </a:rPr>
              <a:t>               </a:t>
            </a:r>
            <a:r>
              <a:rPr lang="zh-TW" altLang="en-US" sz="4800" dirty="0">
                <a:latin typeface="DFPBangBangW5-B5" panose="040F0500000000000000" pitchFamily="82" charset="-120"/>
                <a:ea typeface="DFPBangBangW5-B5" panose="040F0500000000000000" pitchFamily="82" charset="-120"/>
              </a:rPr>
              <a:t>進入教會</a:t>
            </a:r>
            <a:endParaRPr lang="en-US" sz="4800" dirty="0">
              <a:latin typeface="DFPBangBangW5-B5" panose="040F0500000000000000" pitchFamily="82" charset="-120"/>
              <a:ea typeface="DFPBangBangW5-B5" panose="040F0500000000000000" pitchFamily="82" charset="-120"/>
            </a:endParaRPr>
          </a:p>
        </p:txBody>
      </p:sp>
      <p:sp>
        <p:nvSpPr>
          <p:cNvPr id="487" name="Google Shape;487;p42"/>
          <p:cNvSpPr/>
          <p:nvPr/>
        </p:nvSpPr>
        <p:spPr>
          <a:xfrm>
            <a:off x="7830975" y="553563"/>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972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720000" y="445025"/>
            <a:ext cx="77040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3600" u="sng" dirty="0">
                <a:solidFill>
                  <a:srgbClr val="FFFFFF"/>
                </a:solidFill>
                <a:latin typeface="DFXingShu-B5" panose="03000509000000000000" pitchFamily="65" charset="-120"/>
                <a:ea typeface="DFXingShu-B5" panose="03000509000000000000" pitchFamily="65" charset="-120"/>
              </a:rPr>
              <a:t>以弗所書</a:t>
            </a:r>
            <a:r>
              <a:rPr kumimoji="0" lang="en-US" altLang="zh-TW" sz="2000" b="0" i="0" u="sng" strike="noStrike" kern="0" cap="none" spc="0" normalizeH="0" baseline="0" noProof="0" dirty="0">
                <a:ln>
                  <a:noFill/>
                </a:ln>
                <a:solidFill>
                  <a:srgbClr val="8BD2A4"/>
                </a:solidFill>
                <a:effectLst/>
                <a:uLnTx/>
                <a:uFillTx/>
                <a:latin typeface="Montserrat ExtraBold"/>
                <a:sym typeface="Montserrat ExtraBold"/>
              </a:rPr>
              <a:t>Ephesians</a:t>
            </a:r>
            <a:r>
              <a:rPr kumimoji="0" lang="zh-TW" altLang="en-US" sz="2000" b="0" i="0" u="sng" strike="noStrike" kern="0" cap="none" spc="0" normalizeH="0" baseline="0" noProof="0" dirty="0">
                <a:ln>
                  <a:noFill/>
                </a:ln>
                <a:solidFill>
                  <a:srgbClr val="8BD2A4"/>
                </a:solidFill>
                <a:effectLst/>
                <a:uLnTx/>
                <a:uFillTx/>
                <a:latin typeface="Montserrat ExtraBold"/>
                <a:sym typeface="Montserrat ExtraBold"/>
              </a:rPr>
              <a:t> </a:t>
            </a:r>
            <a:r>
              <a:rPr kumimoji="0" lang="en-US" altLang="zh-TW" sz="2000" b="0" i="0" u="sng" strike="noStrike" kern="0" cap="none" spc="0" normalizeH="0" baseline="0" noProof="0" dirty="0">
                <a:ln>
                  <a:noFill/>
                </a:ln>
                <a:solidFill>
                  <a:srgbClr val="8BD2A4"/>
                </a:solidFill>
                <a:effectLst/>
                <a:uLnTx/>
                <a:uFillTx/>
                <a:latin typeface="Montserrat ExtraBold"/>
                <a:sym typeface="Montserrat ExtraBold"/>
              </a:rPr>
              <a:t>1:  23  </a:t>
            </a:r>
            <a:endParaRPr u="sng" dirty="0">
              <a:solidFill>
                <a:schemeClr val="dk2"/>
              </a:solidFill>
            </a:endParaRPr>
          </a:p>
        </p:txBody>
      </p:sp>
      <p:sp>
        <p:nvSpPr>
          <p:cNvPr id="486" name="Google Shape;486;p42"/>
          <p:cNvSpPr txBox="1">
            <a:spLocks noGrp="1"/>
          </p:cNvSpPr>
          <p:nvPr>
            <p:ph type="body" idx="1"/>
          </p:nvPr>
        </p:nvSpPr>
        <p:spPr>
          <a:xfrm>
            <a:off x="720000" y="1266775"/>
            <a:ext cx="7704000" cy="348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4000" dirty="0">
                <a:solidFill>
                  <a:schemeClr val="bg2"/>
                </a:solidFill>
                <a:latin typeface="DFPingJuW7-B5" panose="040B0709000000000000" pitchFamily="81" charset="-120"/>
                <a:ea typeface="DFPingJuW7-B5" panose="040B0709000000000000" pitchFamily="81" charset="-120"/>
              </a:rPr>
              <a:t>教會</a:t>
            </a:r>
            <a:r>
              <a:rPr lang="zh-TW" altLang="en-US" sz="3600" dirty="0">
                <a:latin typeface="DFPLiShuW7-B5" panose="03000700000000000000" pitchFamily="66" charset="-120"/>
                <a:ea typeface="DFPLiShuW7-B5" panose="03000700000000000000" pitchFamily="66" charset="-120"/>
              </a:rPr>
              <a:t>是祂的身體，是那充滿萬有者所充滿的。</a:t>
            </a:r>
            <a:endParaRPr lang="en-US" altLang="zh-TW" sz="3600" dirty="0">
              <a:latin typeface="DFPLiShuW7-B5" panose="03000700000000000000" pitchFamily="66" charset="-120"/>
              <a:ea typeface="DFPLiShuW7-B5" panose="03000700000000000000" pitchFamily="66" charset="-120"/>
            </a:endParaRPr>
          </a:p>
          <a:p>
            <a:pPr marL="0" lvl="0" indent="0" algn="l" rtl="0">
              <a:spcBef>
                <a:spcPts val="0"/>
              </a:spcBef>
              <a:spcAft>
                <a:spcPts val="0"/>
              </a:spcAft>
              <a:buNone/>
            </a:pPr>
            <a:r>
              <a:rPr lang="en-US" sz="2400" b="0" i="0" dirty="0">
                <a:solidFill>
                  <a:schemeClr val="bg2"/>
                </a:solidFill>
                <a:effectLst/>
                <a:latin typeface="Nunito ExtraBold" pitchFamily="2" charset="0"/>
              </a:rPr>
              <a:t>(the church)</a:t>
            </a:r>
            <a:r>
              <a:rPr lang="en-US" sz="2400" b="0" i="0" dirty="0">
                <a:solidFill>
                  <a:schemeClr val="bg1"/>
                </a:solidFill>
                <a:effectLst/>
                <a:latin typeface="system-ui"/>
              </a:rPr>
              <a:t>, </a:t>
            </a:r>
            <a:r>
              <a:rPr lang="en-US" sz="2400" b="1" i="0" baseline="30000" dirty="0">
                <a:solidFill>
                  <a:schemeClr val="bg1"/>
                </a:solidFill>
                <a:effectLst/>
                <a:latin typeface="system-ui"/>
              </a:rPr>
              <a:t> </a:t>
            </a:r>
            <a:r>
              <a:rPr lang="en-US" sz="2400" b="0" i="0" dirty="0">
                <a:solidFill>
                  <a:schemeClr val="bg1"/>
                </a:solidFill>
                <a:effectLst/>
                <a:latin typeface="system-ui"/>
              </a:rPr>
              <a:t>which is his body, the fullness of him who fills all in all.</a:t>
            </a:r>
            <a:endParaRPr lang="en-US" sz="2400" dirty="0">
              <a:solidFill>
                <a:schemeClr val="bg1"/>
              </a:solidFill>
              <a:latin typeface="DFPLiShuW7-B5" panose="03000700000000000000" pitchFamily="66" charset="-120"/>
              <a:ea typeface="DFPLiShuW7-B5" panose="03000700000000000000" pitchFamily="66" charset="-120"/>
            </a:endParaRPr>
          </a:p>
        </p:txBody>
      </p:sp>
      <p:sp>
        <p:nvSpPr>
          <p:cNvPr id="487" name="Google Shape;487;p42"/>
          <p:cNvSpPr/>
          <p:nvPr/>
        </p:nvSpPr>
        <p:spPr>
          <a:xfrm>
            <a:off x="7830975" y="553563"/>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7062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720000" y="445025"/>
            <a:ext cx="77040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3600" u="sng" dirty="0">
                <a:solidFill>
                  <a:srgbClr val="FFFFFF"/>
                </a:solidFill>
                <a:latin typeface="DFXingShu-B5" panose="03000509000000000000" pitchFamily="65" charset="-120"/>
                <a:ea typeface="DFXingShu-B5" panose="03000509000000000000" pitchFamily="65" charset="-120"/>
              </a:rPr>
              <a:t>以弗所書</a:t>
            </a:r>
            <a:r>
              <a:rPr kumimoji="0" lang="en-US" altLang="zh-TW" sz="2000" b="0" i="0" u="sng" strike="noStrike" kern="0" cap="none" spc="0" normalizeH="0" baseline="0" noProof="0" dirty="0">
                <a:ln>
                  <a:noFill/>
                </a:ln>
                <a:solidFill>
                  <a:srgbClr val="8BD2A4"/>
                </a:solidFill>
                <a:effectLst/>
                <a:uLnTx/>
                <a:uFillTx/>
                <a:latin typeface="Montserrat ExtraBold"/>
                <a:sym typeface="Montserrat ExtraBold"/>
              </a:rPr>
              <a:t>Ephesians</a:t>
            </a:r>
            <a:r>
              <a:rPr kumimoji="0" lang="zh-TW" altLang="en-US" sz="2000" b="0" i="0" u="sng" strike="noStrike" kern="0" cap="none" spc="0" normalizeH="0" baseline="0" noProof="0" dirty="0">
                <a:ln>
                  <a:noFill/>
                </a:ln>
                <a:solidFill>
                  <a:srgbClr val="8BD2A4"/>
                </a:solidFill>
                <a:effectLst/>
                <a:uLnTx/>
                <a:uFillTx/>
                <a:latin typeface="Montserrat ExtraBold"/>
                <a:sym typeface="Montserrat ExtraBold"/>
              </a:rPr>
              <a:t> </a:t>
            </a:r>
            <a:r>
              <a:rPr kumimoji="0" lang="en-US" altLang="zh-TW" sz="2000" b="0" i="0" u="sng" strike="noStrike" kern="0" cap="none" spc="0" normalizeH="0" baseline="0" noProof="0" dirty="0">
                <a:ln>
                  <a:noFill/>
                </a:ln>
                <a:solidFill>
                  <a:srgbClr val="8BD2A4"/>
                </a:solidFill>
                <a:effectLst/>
                <a:uLnTx/>
                <a:uFillTx/>
                <a:latin typeface="Montserrat ExtraBold"/>
                <a:sym typeface="Montserrat ExtraBold"/>
              </a:rPr>
              <a:t>3:</a:t>
            </a:r>
            <a:r>
              <a:rPr kumimoji="0" lang="zh-TW" altLang="en-US" sz="2000" b="0" i="0" u="sng" strike="noStrike" kern="0" cap="none" spc="0" normalizeH="0" baseline="0" noProof="0" dirty="0">
                <a:ln>
                  <a:noFill/>
                </a:ln>
                <a:solidFill>
                  <a:srgbClr val="8BD2A4"/>
                </a:solidFill>
                <a:effectLst/>
                <a:uLnTx/>
                <a:uFillTx/>
                <a:latin typeface="Montserrat ExtraBold"/>
                <a:sym typeface="Montserrat ExtraBold"/>
              </a:rPr>
              <a:t> </a:t>
            </a:r>
            <a:r>
              <a:rPr kumimoji="0" lang="en-US" altLang="zh-TW" sz="2000" b="0" i="0" u="sng" strike="noStrike" kern="0" cap="none" spc="0" normalizeH="0" baseline="0" noProof="0" dirty="0">
                <a:ln>
                  <a:noFill/>
                </a:ln>
                <a:solidFill>
                  <a:srgbClr val="8BD2A4"/>
                </a:solidFill>
                <a:effectLst/>
                <a:uLnTx/>
                <a:uFillTx/>
                <a:latin typeface="Montserrat ExtraBold"/>
                <a:sym typeface="Montserrat ExtraBold"/>
              </a:rPr>
              <a:t>20  </a:t>
            </a:r>
            <a:endParaRPr u="sng" dirty="0">
              <a:solidFill>
                <a:schemeClr val="dk2"/>
              </a:solidFill>
            </a:endParaRPr>
          </a:p>
        </p:txBody>
      </p:sp>
      <p:sp>
        <p:nvSpPr>
          <p:cNvPr id="486" name="Google Shape;486;p42"/>
          <p:cNvSpPr txBox="1">
            <a:spLocks noGrp="1"/>
          </p:cNvSpPr>
          <p:nvPr>
            <p:ph type="body" idx="1"/>
          </p:nvPr>
        </p:nvSpPr>
        <p:spPr>
          <a:xfrm>
            <a:off x="720000" y="1266775"/>
            <a:ext cx="7704000" cy="348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3600" dirty="0">
                <a:latin typeface="DFPLiShuW7-B5" panose="03000700000000000000" pitchFamily="66" charset="-120"/>
                <a:ea typeface="DFPLiShuW7-B5" panose="03000700000000000000" pitchFamily="66" charset="-120"/>
              </a:rPr>
              <a:t>神能照著運行在我們心裡的大力，</a:t>
            </a:r>
            <a:br>
              <a:rPr lang="en-US" altLang="zh-TW" sz="3600" dirty="0">
                <a:latin typeface="DFPLiShuW7-B5" panose="03000700000000000000" pitchFamily="66" charset="-120"/>
                <a:ea typeface="DFPLiShuW7-B5" panose="03000700000000000000" pitchFamily="66" charset="-120"/>
              </a:rPr>
            </a:br>
            <a:r>
              <a:rPr lang="zh-TW" altLang="en-US" sz="3600" dirty="0">
                <a:latin typeface="DFPLiShuW7-B5" panose="03000700000000000000" pitchFamily="66" charset="-120"/>
                <a:ea typeface="DFPLiShuW7-B5" panose="03000700000000000000" pitchFamily="66" charset="-120"/>
              </a:rPr>
              <a:t>充充足足地成就一切，超過我們所求所想的。</a:t>
            </a:r>
            <a:endParaRPr lang="en-US" altLang="zh-TW" sz="3600" dirty="0">
              <a:latin typeface="DFPLiShuW7-B5" panose="03000700000000000000" pitchFamily="66" charset="-120"/>
              <a:ea typeface="DFPLiShuW7-B5" panose="03000700000000000000" pitchFamily="66" charset="-120"/>
            </a:endParaRPr>
          </a:p>
          <a:p>
            <a:pPr marL="0" lvl="0" indent="0" algn="l" rtl="0">
              <a:spcBef>
                <a:spcPts val="0"/>
              </a:spcBef>
              <a:spcAft>
                <a:spcPts val="0"/>
              </a:spcAft>
              <a:buNone/>
            </a:pPr>
            <a:r>
              <a:rPr lang="en-US" sz="2400" b="0" i="0" dirty="0">
                <a:solidFill>
                  <a:schemeClr val="bg1"/>
                </a:solidFill>
                <a:effectLst/>
                <a:latin typeface="system-ui"/>
              </a:rPr>
              <a:t>Now to him who is able to do far more abundantly than all that we ask or think, according to the power at work within us, </a:t>
            </a:r>
            <a:r>
              <a:rPr lang="zh-TW" altLang="en-US" sz="2400" dirty="0">
                <a:solidFill>
                  <a:schemeClr val="bg1"/>
                </a:solidFill>
                <a:latin typeface="DFPLiShuW7-B5" panose="03000700000000000000" pitchFamily="66" charset="-120"/>
                <a:ea typeface="DFPLiShuW7-B5" panose="03000700000000000000" pitchFamily="66" charset="-120"/>
              </a:rPr>
              <a:t> </a:t>
            </a:r>
            <a:endParaRPr lang="en-US" altLang="zh-TW" sz="2400" dirty="0">
              <a:solidFill>
                <a:schemeClr val="bg1"/>
              </a:solidFill>
              <a:latin typeface="DFPLiShuW7-B5" panose="03000700000000000000" pitchFamily="66" charset="-120"/>
              <a:ea typeface="DFPLiShuW7-B5" panose="03000700000000000000" pitchFamily="66" charset="-120"/>
            </a:endParaRPr>
          </a:p>
        </p:txBody>
      </p:sp>
      <p:sp>
        <p:nvSpPr>
          <p:cNvPr id="487" name="Google Shape;487;p42"/>
          <p:cNvSpPr/>
          <p:nvPr/>
        </p:nvSpPr>
        <p:spPr>
          <a:xfrm>
            <a:off x="7830975" y="553563"/>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51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720000" y="445025"/>
            <a:ext cx="77040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kumimoji="0" lang="zh-TW" altLang="en-US" sz="4400" b="0" i="0" u="none" strike="noStrike" kern="0" cap="none" spc="0" normalizeH="0" baseline="0" noProof="0" dirty="0">
                <a:ln>
                  <a:noFill/>
                </a:ln>
                <a:solidFill>
                  <a:srgbClr val="FFFFFF"/>
                </a:solidFill>
                <a:effectLst/>
                <a:uLnTx/>
                <a:uFillTx/>
                <a:latin typeface="DFXingShu-B5" panose="03000509000000000000" pitchFamily="65" charset="-120"/>
                <a:ea typeface="DFXingShu-B5" panose="03000509000000000000" pitchFamily="65" charset="-120"/>
                <a:sym typeface="Montserrat ExtraBold"/>
              </a:rPr>
              <a:t>持續專一 </a:t>
            </a:r>
            <a:r>
              <a:rPr kumimoji="0" lang="en-US" altLang="zh-TW" sz="2000" b="0" i="0" u="none" strike="noStrike" kern="0" cap="none" spc="0" normalizeH="0" baseline="0" noProof="0" dirty="0">
                <a:ln>
                  <a:noFill/>
                </a:ln>
                <a:solidFill>
                  <a:srgbClr val="8BD2A4"/>
                </a:solidFill>
                <a:effectLst/>
                <a:uLnTx/>
                <a:uFillTx/>
                <a:latin typeface="Montserrat ExtraBold"/>
                <a:sym typeface="Montserrat ExtraBold"/>
              </a:rPr>
              <a:t>One thing continuously</a:t>
            </a:r>
            <a:endParaRPr dirty="0">
              <a:solidFill>
                <a:schemeClr val="dk2"/>
              </a:solidFill>
            </a:endParaRPr>
          </a:p>
        </p:txBody>
      </p:sp>
      <p:sp>
        <p:nvSpPr>
          <p:cNvPr id="486" name="Google Shape;486;p42"/>
          <p:cNvSpPr txBox="1">
            <a:spLocks noGrp="1"/>
          </p:cNvSpPr>
          <p:nvPr>
            <p:ph type="body" idx="1"/>
          </p:nvPr>
        </p:nvSpPr>
        <p:spPr>
          <a:xfrm>
            <a:off x="720000" y="1266775"/>
            <a:ext cx="7704000" cy="34842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altLang="zh-TW" sz="3200" dirty="0">
                <a:solidFill>
                  <a:schemeClr val="bg2"/>
                </a:solidFill>
                <a:latin typeface="Nunito ExtraBold" panose="020B0604020202020204" pitchFamily="2" charset="0"/>
              </a:rPr>
              <a:t>G</a:t>
            </a:r>
            <a:r>
              <a:rPr lang="en-US" altLang="zh-TW" sz="2800" dirty="0">
                <a:solidFill>
                  <a:schemeClr val="bg2"/>
                </a:solidFill>
                <a:latin typeface="Nunito" pitchFamily="2" charset="0"/>
              </a:rPr>
              <a:t>ive Yourself to the Lord </a:t>
            </a:r>
            <a:r>
              <a:rPr lang="zh-TW" altLang="en-US" sz="4800" dirty="0">
                <a:latin typeface="DFPBangBangW5-B5" panose="040F0500000000000000" pitchFamily="82" charset="-120"/>
                <a:ea typeface="DFPBangBangW5-B5" panose="040F0500000000000000" pitchFamily="82" charset="-120"/>
              </a:rPr>
              <a:t>委身基督</a:t>
            </a:r>
            <a:endParaRPr lang="en-US" altLang="zh-TW" sz="4800" dirty="0">
              <a:latin typeface="DFPBangBangW5-B5" panose="040F0500000000000000" pitchFamily="82" charset="-120"/>
              <a:ea typeface="DFPBangBangW5-B5" panose="040F0500000000000000" pitchFamily="82" charset="-120"/>
            </a:endParaRPr>
          </a:p>
          <a:p>
            <a:pPr marL="171450" lvl="0" indent="-171450" algn="l" rtl="0">
              <a:spcBef>
                <a:spcPts val="0"/>
              </a:spcBef>
              <a:spcAft>
                <a:spcPts val="0"/>
              </a:spcAft>
              <a:buFont typeface="Arial" panose="020B0604020202020204" pitchFamily="34" charset="0"/>
              <a:buChar char="•"/>
            </a:pPr>
            <a:r>
              <a:rPr lang="en-US" sz="3200" dirty="0">
                <a:solidFill>
                  <a:schemeClr val="bg2"/>
                </a:solidFill>
                <a:latin typeface="Nunito ExtraBold" pitchFamily="2" charset="0"/>
              </a:rPr>
              <a:t>E</a:t>
            </a:r>
            <a:r>
              <a:rPr lang="en-US" sz="2800" dirty="0">
                <a:solidFill>
                  <a:schemeClr val="bg2"/>
                </a:solidFill>
                <a:latin typeface="Nunito" pitchFamily="2" charset="0"/>
              </a:rPr>
              <a:t>nter His Church</a:t>
            </a:r>
            <a:r>
              <a:rPr lang="zh-TW" altLang="en-US" sz="2800" dirty="0">
                <a:solidFill>
                  <a:schemeClr val="bg2"/>
                </a:solidFill>
                <a:latin typeface="Nunito" pitchFamily="2" charset="0"/>
              </a:rPr>
              <a:t>               </a:t>
            </a:r>
            <a:r>
              <a:rPr lang="zh-TW" altLang="en-US" sz="4800" dirty="0">
                <a:latin typeface="DFPBangBangW5-B5" panose="040F0500000000000000" pitchFamily="82" charset="-120"/>
                <a:ea typeface="DFPBangBangW5-B5" panose="040F0500000000000000" pitchFamily="82" charset="-120"/>
              </a:rPr>
              <a:t>進入教會</a:t>
            </a:r>
            <a:endParaRPr lang="en-US" sz="4800" dirty="0">
              <a:latin typeface="DFPBangBangW5-B5" panose="040F0500000000000000" pitchFamily="82" charset="-120"/>
              <a:ea typeface="DFPBangBangW5-B5" panose="040F0500000000000000" pitchFamily="82" charset="-120"/>
            </a:endParaRPr>
          </a:p>
          <a:p>
            <a:pPr marL="171450" lvl="0" indent="-171450" algn="l" rtl="0">
              <a:spcBef>
                <a:spcPts val="0"/>
              </a:spcBef>
              <a:spcAft>
                <a:spcPts val="0"/>
              </a:spcAft>
              <a:buFont typeface="Arial" panose="020B0604020202020204" pitchFamily="34" charset="0"/>
              <a:buChar char="•"/>
            </a:pPr>
            <a:r>
              <a:rPr lang="en-US" sz="3200" dirty="0">
                <a:solidFill>
                  <a:schemeClr val="bg2"/>
                </a:solidFill>
                <a:latin typeface="Nunito ExtraBold" pitchFamily="2" charset="0"/>
              </a:rPr>
              <a:t>P</a:t>
            </a:r>
            <a:r>
              <a:rPr lang="en-US" sz="2800" dirty="0">
                <a:solidFill>
                  <a:schemeClr val="bg2"/>
                </a:solidFill>
                <a:latin typeface="Nunito" pitchFamily="2" charset="0"/>
              </a:rPr>
              <a:t>artner in the Gospel</a:t>
            </a:r>
            <a:r>
              <a:rPr lang="zh-TW" altLang="en-US" sz="2800" dirty="0">
                <a:solidFill>
                  <a:schemeClr val="bg2"/>
                </a:solidFill>
                <a:latin typeface="Nunito" pitchFamily="2" charset="0"/>
              </a:rPr>
              <a:t>        </a:t>
            </a:r>
            <a:r>
              <a:rPr lang="zh-TW" altLang="en-US" sz="4800" dirty="0">
                <a:latin typeface="DFPBangBangW5-B5" panose="040F0500000000000000" pitchFamily="82" charset="-120"/>
                <a:ea typeface="DFPBangBangW5-B5" panose="040F0500000000000000" pitchFamily="82" charset="-120"/>
              </a:rPr>
              <a:t>福音同工</a:t>
            </a:r>
            <a:endParaRPr lang="en-US" sz="4800" dirty="0">
              <a:latin typeface="DFPBangBangW5-B5" panose="040F0500000000000000" pitchFamily="82" charset="-120"/>
              <a:ea typeface="DFPBangBangW5-B5" panose="040F0500000000000000" pitchFamily="82" charset="-120"/>
            </a:endParaRPr>
          </a:p>
        </p:txBody>
      </p:sp>
      <p:sp>
        <p:nvSpPr>
          <p:cNvPr id="487" name="Google Shape;487;p42"/>
          <p:cNvSpPr/>
          <p:nvPr/>
        </p:nvSpPr>
        <p:spPr>
          <a:xfrm>
            <a:off x="7830975" y="553563"/>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865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633209" y="351611"/>
            <a:ext cx="77040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3600" u="sng" dirty="0">
                <a:solidFill>
                  <a:srgbClr val="FFFFFF"/>
                </a:solidFill>
                <a:latin typeface="DFXingShu-B5" panose="03000509000000000000" pitchFamily="65" charset="-120"/>
                <a:ea typeface="DFXingShu-B5" panose="03000509000000000000" pitchFamily="65" charset="-120"/>
              </a:rPr>
              <a:t>腓立比書</a:t>
            </a:r>
            <a:r>
              <a:rPr kumimoji="0" lang="en-US" altLang="zh-TW" sz="2000" b="0" i="0" u="sng" strike="noStrike" kern="0" cap="none" spc="0" normalizeH="0" baseline="0" noProof="0" dirty="0">
                <a:ln>
                  <a:noFill/>
                </a:ln>
                <a:solidFill>
                  <a:srgbClr val="8BD2A4"/>
                </a:solidFill>
                <a:effectLst/>
                <a:uLnTx/>
                <a:uFillTx/>
                <a:latin typeface="Montserrat ExtraBold"/>
                <a:sym typeface="Montserrat ExtraBold"/>
              </a:rPr>
              <a:t>Philippians 2:1-2  </a:t>
            </a:r>
            <a:endParaRPr u="sng" dirty="0">
              <a:solidFill>
                <a:schemeClr val="dk2"/>
              </a:solidFill>
            </a:endParaRPr>
          </a:p>
        </p:txBody>
      </p:sp>
      <p:sp>
        <p:nvSpPr>
          <p:cNvPr id="486" name="Google Shape;486;p42"/>
          <p:cNvSpPr txBox="1">
            <a:spLocks noGrp="1"/>
          </p:cNvSpPr>
          <p:nvPr>
            <p:ph type="body" idx="1"/>
          </p:nvPr>
        </p:nvSpPr>
        <p:spPr>
          <a:xfrm>
            <a:off x="720000" y="796159"/>
            <a:ext cx="7704000" cy="39334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3200" dirty="0">
                <a:latin typeface="DFPLiShuW7-B5" panose="03000700000000000000" pitchFamily="66" charset="-120"/>
                <a:ea typeface="DFPLiShuW7-B5" panose="03000700000000000000" pitchFamily="66" charset="-120"/>
              </a:rPr>
              <a:t>所以，在基督裡若有什麼勸勉，愛心有什麼安慰，聖靈有什麼交通，心中有什麼慈悲憐憫，你們就要意念相同，愛心相同，有一樣的心思，有一樣的意念，使我的喜樂可以滿足。</a:t>
            </a:r>
            <a:endParaRPr lang="en-US" altLang="zh-TW" sz="3200" dirty="0">
              <a:latin typeface="DFPLiShuW7-B5" panose="03000700000000000000" pitchFamily="66" charset="-120"/>
              <a:ea typeface="DFPLiShuW7-B5" panose="03000700000000000000" pitchFamily="66" charset="-120"/>
            </a:endParaRPr>
          </a:p>
          <a:p>
            <a:pPr marL="0" lvl="0" indent="0" algn="l" rtl="0">
              <a:spcBef>
                <a:spcPts val="0"/>
              </a:spcBef>
              <a:spcAft>
                <a:spcPts val="0"/>
              </a:spcAft>
              <a:buNone/>
            </a:pPr>
            <a:r>
              <a:rPr lang="en-US" sz="2400" b="0" i="0" dirty="0">
                <a:solidFill>
                  <a:schemeClr val="bg1"/>
                </a:solidFill>
                <a:effectLst/>
                <a:latin typeface="system-ui"/>
              </a:rPr>
              <a:t>So if there is any encouragement in Christ, any comfort from love, any participation in the Spirit, any affection and sympathy, complete my joy by being of the same mind, having the same love, being in full accord and of one mind.</a:t>
            </a:r>
            <a:endParaRPr lang="zh-TW" altLang="en-US" sz="2400" dirty="0">
              <a:solidFill>
                <a:schemeClr val="bg1"/>
              </a:solidFill>
              <a:latin typeface="DFPLiShuW7-B5" panose="03000700000000000000" pitchFamily="66" charset="-120"/>
              <a:ea typeface="DFPLiShuW7-B5" panose="03000700000000000000" pitchFamily="66" charset="-120"/>
            </a:endParaRPr>
          </a:p>
        </p:txBody>
      </p:sp>
      <p:sp>
        <p:nvSpPr>
          <p:cNvPr id="487" name="Google Shape;487;p42"/>
          <p:cNvSpPr/>
          <p:nvPr/>
        </p:nvSpPr>
        <p:spPr>
          <a:xfrm>
            <a:off x="7830975" y="553563"/>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4549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633209" y="483430"/>
            <a:ext cx="77040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3600" u="sng" dirty="0">
                <a:solidFill>
                  <a:srgbClr val="FFFFFF"/>
                </a:solidFill>
                <a:latin typeface="DFXingShu-B5" panose="03000509000000000000" pitchFamily="65" charset="-120"/>
                <a:ea typeface="DFXingShu-B5" panose="03000509000000000000" pitchFamily="65" charset="-120"/>
              </a:rPr>
              <a:t>腓立比書</a:t>
            </a:r>
            <a:r>
              <a:rPr kumimoji="0" lang="en-US" altLang="zh-TW" sz="2000" b="0" i="0" u="sng" strike="noStrike" kern="0" cap="none" spc="0" normalizeH="0" baseline="0" noProof="0" dirty="0">
                <a:ln>
                  <a:noFill/>
                </a:ln>
                <a:solidFill>
                  <a:srgbClr val="8BD2A4"/>
                </a:solidFill>
                <a:effectLst/>
                <a:uLnTx/>
                <a:uFillTx/>
                <a:latin typeface="Montserrat ExtraBold"/>
                <a:sym typeface="Montserrat ExtraBold"/>
              </a:rPr>
              <a:t>Philippians  1:5  </a:t>
            </a:r>
            <a:endParaRPr u="sng" dirty="0">
              <a:solidFill>
                <a:schemeClr val="dk2"/>
              </a:solidFill>
            </a:endParaRPr>
          </a:p>
        </p:txBody>
      </p:sp>
      <p:sp>
        <p:nvSpPr>
          <p:cNvPr id="486" name="Google Shape;486;p42"/>
          <p:cNvSpPr txBox="1">
            <a:spLocks noGrp="1"/>
          </p:cNvSpPr>
          <p:nvPr>
            <p:ph type="body" idx="1"/>
          </p:nvPr>
        </p:nvSpPr>
        <p:spPr>
          <a:xfrm>
            <a:off x="720000" y="1200063"/>
            <a:ext cx="7704000" cy="352959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3200" dirty="0">
                <a:latin typeface="DFPLiShuW7-B5" panose="03000700000000000000" pitchFamily="66" charset="-120"/>
                <a:ea typeface="DFPLiShuW7-B5" panose="03000700000000000000" pitchFamily="66" charset="-120"/>
              </a:rPr>
              <a:t>因為從頭一天直到如今，你們是同心合意地興旺福音。</a:t>
            </a:r>
            <a:endParaRPr lang="en-US" altLang="zh-TW" sz="3200" dirty="0">
              <a:latin typeface="DFPLiShuW7-B5" panose="03000700000000000000" pitchFamily="66" charset="-120"/>
              <a:ea typeface="DFPLiShuW7-B5" panose="03000700000000000000" pitchFamily="66" charset="-120"/>
            </a:endParaRPr>
          </a:p>
          <a:p>
            <a:pPr marL="0" lvl="0" indent="0" algn="l" rtl="0">
              <a:spcBef>
                <a:spcPts val="0"/>
              </a:spcBef>
              <a:spcAft>
                <a:spcPts val="0"/>
              </a:spcAft>
              <a:buNone/>
            </a:pPr>
            <a:r>
              <a:rPr lang="en-US" sz="2400" b="0" i="0" dirty="0">
                <a:solidFill>
                  <a:schemeClr val="bg1"/>
                </a:solidFill>
                <a:effectLst/>
                <a:latin typeface="system-ui"/>
              </a:rPr>
              <a:t>because of your partnership in the gospel from the first day until now.</a:t>
            </a:r>
            <a:endParaRPr lang="en-US" altLang="zh-TW" sz="2400" dirty="0">
              <a:solidFill>
                <a:schemeClr val="bg1"/>
              </a:solidFill>
              <a:latin typeface="DFPLiShuW7-B5" panose="03000700000000000000" pitchFamily="66" charset="-120"/>
              <a:ea typeface="DFPLiShuW7-B5" panose="03000700000000000000" pitchFamily="66" charset="-120"/>
            </a:endParaRPr>
          </a:p>
        </p:txBody>
      </p:sp>
      <p:sp>
        <p:nvSpPr>
          <p:cNvPr id="487" name="Google Shape;487;p42"/>
          <p:cNvSpPr/>
          <p:nvPr/>
        </p:nvSpPr>
        <p:spPr>
          <a:xfrm>
            <a:off x="7830975" y="553563"/>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7447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720000" y="445025"/>
            <a:ext cx="77040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kumimoji="0" lang="zh-TW" altLang="en-US" sz="4400" b="0" i="0" u="none" strike="noStrike" kern="0" cap="none" spc="0" normalizeH="0" baseline="0" noProof="0" dirty="0">
                <a:ln>
                  <a:noFill/>
                </a:ln>
                <a:solidFill>
                  <a:srgbClr val="FFFFFF"/>
                </a:solidFill>
                <a:effectLst/>
                <a:uLnTx/>
                <a:uFillTx/>
                <a:latin typeface="DFXingShu-B5" panose="03000509000000000000" pitchFamily="65" charset="-120"/>
                <a:ea typeface="DFXingShu-B5" panose="03000509000000000000" pitchFamily="65" charset="-120"/>
                <a:sym typeface="Montserrat ExtraBold"/>
              </a:rPr>
              <a:t>持續專一 </a:t>
            </a:r>
            <a:r>
              <a:rPr kumimoji="0" lang="en-US" altLang="zh-TW" sz="2000" b="0" i="0" u="none" strike="noStrike" kern="0" cap="none" spc="0" normalizeH="0" baseline="0" noProof="0" dirty="0">
                <a:ln>
                  <a:noFill/>
                </a:ln>
                <a:solidFill>
                  <a:srgbClr val="8BD2A4"/>
                </a:solidFill>
                <a:effectLst/>
                <a:uLnTx/>
                <a:uFillTx/>
                <a:latin typeface="Montserrat ExtraBold"/>
                <a:sym typeface="Montserrat ExtraBold"/>
              </a:rPr>
              <a:t>One thing continuously</a:t>
            </a:r>
            <a:endParaRPr dirty="0">
              <a:solidFill>
                <a:schemeClr val="dk2"/>
              </a:solidFill>
            </a:endParaRPr>
          </a:p>
        </p:txBody>
      </p:sp>
      <p:sp>
        <p:nvSpPr>
          <p:cNvPr id="486" name="Google Shape;486;p42"/>
          <p:cNvSpPr txBox="1">
            <a:spLocks noGrp="1"/>
          </p:cNvSpPr>
          <p:nvPr>
            <p:ph type="body" idx="1"/>
          </p:nvPr>
        </p:nvSpPr>
        <p:spPr>
          <a:xfrm>
            <a:off x="720000" y="1266775"/>
            <a:ext cx="7704000" cy="34842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altLang="zh-TW" sz="3200" dirty="0">
                <a:solidFill>
                  <a:schemeClr val="bg2"/>
                </a:solidFill>
                <a:latin typeface="Nunito ExtraBold" panose="020B0604020202020204" pitchFamily="2" charset="0"/>
              </a:rPr>
              <a:t>G</a:t>
            </a:r>
            <a:r>
              <a:rPr lang="en-US" altLang="zh-TW" sz="2800" dirty="0">
                <a:solidFill>
                  <a:schemeClr val="bg2"/>
                </a:solidFill>
                <a:latin typeface="Nunito" pitchFamily="2" charset="0"/>
              </a:rPr>
              <a:t>ive Yourself to the Lord </a:t>
            </a:r>
            <a:r>
              <a:rPr lang="zh-TW" altLang="en-US" sz="4800" dirty="0">
                <a:latin typeface="DFPBangBangW5-B5" panose="040F0500000000000000" pitchFamily="82" charset="-120"/>
                <a:ea typeface="DFPBangBangW5-B5" panose="040F0500000000000000" pitchFamily="82" charset="-120"/>
              </a:rPr>
              <a:t>委身基督</a:t>
            </a:r>
            <a:endParaRPr lang="en-US" altLang="zh-TW" sz="4800" dirty="0">
              <a:latin typeface="DFPBangBangW5-B5" panose="040F0500000000000000" pitchFamily="82" charset="-120"/>
              <a:ea typeface="DFPBangBangW5-B5" panose="040F0500000000000000" pitchFamily="82" charset="-120"/>
            </a:endParaRPr>
          </a:p>
          <a:p>
            <a:pPr marL="171450" lvl="0" indent="-171450" algn="l" rtl="0">
              <a:spcBef>
                <a:spcPts val="0"/>
              </a:spcBef>
              <a:spcAft>
                <a:spcPts val="0"/>
              </a:spcAft>
              <a:buFont typeface="Arial" panose="020B0604020202020204" pitchFamily="34" charset="0"/>
              <a:buChar char="•"/>
            </a:pPr>
            <a:r>
              <a:rPr lang="en-US" sz="3200" dirty="0">
                <a:solidFill>
                  <a:schemeClr val="bg2"/>
                </a:solidFill>
                <a:latin typeface="Nunito ExtraBold" pitchFamily="2" charset="0"/>
              </a:rPr>
              <a:t>E</a:t>
            </a:r>
            <a:r>
              <a:rPr lang="en-US" sz="2800" dirty="0">
                <a:solidFill>
                  <a:schemeClr val="bg2"/>
                </a:solidFill>
                <a:latin typeface="Nunito" pitchFamily="2" charset="0"/>
              </a:rPr>
              <a:t>nter His Church</a:t>
            </a:r>
            <a:r>
              <a:rPr lang="zh-TW" altLang="en-US" sz="2800" dirty="0">
                <a:solidFill>
                  <a:schemeClr val="bg2"/>
                </a:solidFill>
                <a:latin typeface="Nunito" pitchFamily="2" charset="0"/>
              </a:rPr>
              <a:t>               </a:t>
            </a:r>
            <a:r>
              <a:rPr lang="zh-TW" altLang="en-US" sz="4800" dirty="0">
                <a:latin typeface="DFPBangBangW5-B5" panose="040F0500000000000000" pitchFamily="82" charset="-120"/>
                <a:ea typeface="DFPBangBangW5-B5" panose="040F0500000000000000" pitchFamily="82" charset="-120"/>
              </a:rPr>
              <a:t>進入教會</a:t>
            </a:r>
            <a:endParaRPr lang="en-US" sz="4800" dirty="0">
              <a:latin typeface="DFPBangBangW5-B5" panose="040F0500000000000000" pitchFamily="82" charset="-120"/>
              <a:ea typeface="DFPBangBangW5-B5" panose="040F0500000000000000" pitchFamily="82" charset="-120"/>
            </a:endParaRPr>
          </a:p>
          <a:p>
            <a:pPr marL="171450" lvl="0" indent="-171450" algn="l" rtl="0">
              <a:spcBef>
                <a:spcPts val="0"/>
              </a:spcBef>
              <a:spcAft>
                <a:spcPts val="0"/>
              </a:spcAft>
              <a:buFont typeface="Arial" panose="020B0604020202020204" pitchFamily="34" charset="0"/>
              <a:buChar char="•"/>
            </a:pPr>
            <a:r>
              <a:rPr lang="en-US" sz="3200" dirty="0">
                <a:solidFill>
                  <a:schemeClr val="bg2"/>
                </a:solidFill>
                <a:latin typeface="Nunito ExtraBold" pitchFamily="2" charset="0"/>
              </a:rPr>
              <a:t>P</a:t>
            </a:r>
            <a:r>
              <a:rPr lang="en-US" sz="2800" dirty="0">
                <a:solidFill>
                  <a:schemeClr val="bg2"/>
                </a:solidFill>
                <a:latin typeface="Nunito" pitchFamily="2" charset="0"/>
              </a:rPr>
              <a:t>artner in the Gospel</a:t>
            </a:r>
            <a:r>
              <a:rPr lang="zh-TW" altLang="en-US" sz="2800" dirty="0">
                <a:solidFill>
                  <a:schemeClr val="bg2"/>
                </a:solidFill>
                <a:latin typeface="Nunito" pitchFamily="2" charset="0"/>
              </a:rPr>
              <a:t>        </a:t>
            </a:r>
            <a:r>
              <a:rPr lang="zh-TW" altLang="en-US" sz="4800" dirty="0">
                <a:latin typeface="DFPBangBangW5-B5" panose="040F0500000000000000" pitchFamily="82" charset="-120"/>
                <a:ea typeface="DFPBangBangW5-B5" panose="040F0500000000000000" pitchFamily="82" charset="-120"/>
              </a:rPr>
              <a:t>福音同工</a:t>
            </a:r>
            <a:endParaRPr lang="en-US" sz="4800" dirty="0">
              <a:latin typeface="DFPBangBangW5-B5" panose="040F0500000000000000" pitchFamily="82" charset="-120"/>
              <a:ea typeface="DFPBangBangW5-B5" panose="040F0500000000000000" pitchFamily="82" charset="-120"/>
            </a:endParaRPr>
          </a:p>
          <a:p>
            <a:pPr marL="171450" lvl="0" indent="-171450" algn="l" rtl="0">
              <a:spcBef>
                <a:spcPts val="0"/>
              </a:spcBef>
              <a:spcAft>
                <a:spcPts val="0"/>
              </a:spcAft>
              <a:buFont typeface="Arial" panose="020B0604020202020204" pitchFamily="34" charset="0"/>
              <a:buChar char="•"/>
            </a:pPr>
            <a:r>
              <a:rPr lang="en-US" sz="3200" dirty="0">
                <a:solidFill>
                  <a:schemeClr val="bg2"/>
                </a:solidFill>
                <a:latin typeface="Nunito ExtraBold" pitchFamily="2" charset="0"/>
              </a:rPr>
              <a:t>C</a:t>
            </a:r>
            <a:r>
              <a:rPr lang="en-US" sz="2800" dirty="0">
                <a:solidFill>
                  <a:schemeClr val="bg2"/>
                </a:solidFill>
                <a:latin typeface="Nunito" pitchFamily="2" charset="0"/>
              </a:rPr>
              <a:t>hrist-centered Life</a:t>
            </a:r>
            <a:r>
              <a:rPr lang="zh-TW" altLang="en-US" sz="2800" dirty="0">
                <a:solidFill>
                  <a:schemeClr val="bg2"/>
                </a:solidFill>
                <a:latin typeface="Nunito" pitchFamily="2" charset="0"/>
              </a:rPr>
              <a:t>          </a:t>
            </a:r>
            <a:r>
              <a:rPr lang="zh-TW" altLang="en-US" sz="4800" dirty="0">
                <a:latin typeface="DFPBangBangW5-B5" panose="040F0500000000000000" pitchFamily="82" charset="-120"/>
                <a:ea typeface="DFPBangBangW5-B5" panose="040F0500000000000000" pitchFamily="82" charset="-120"/>
              </a:rPr>
              <a:t>基督為主</a:t>
            </a:r>
            <a:endParaRPr sz="4800" dirty="0">
              <a:latin typeface="DFPBangBangW5-B5" panose="040F0500000000000000" pitchFamily="82" charset="-120"/>
              <a:ea typeface="DFPBangBangW5-B5" panose="040F0500000000000000" pitchFamily="82" charset="-120"/>
            </a:endParaRPr>
          </a:p>
        </p:txBody>
      </p:sp>
      <p:sp>
        <p:nvSpPr>
          <p:cNvPr id="487" name="Google Shape;487;p42"/>
          <p:cNvSpPr/>
          <p:nvPr/>
        </p:nvSpPr>
        <p:spPr>
          <a:xfrm>
            <a:off x="7830975" y="553563"/>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7111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720000" y="445025"/>
            <a:ext cx="77040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3600" u="sng" dirty="0">
                <a:solidFill>
                  <a:srgbClr val="FFFFFF"/>
                </a:solidFill>
                <a:latin typeface="DFXingShu-B5" panose="03000509000000000000" pitchFamily="65" charset="-120"/>
                <a:ea typeface="DFXingShu-B5" panose="03000509000000000000" pitchFamily="65" charset="-120"/>
              </a:rPr>
              <a:t>歌羅西書 </a:t>
            </a:r>
            <a:r>
              <a:rPr kumimoji="0" lang="en-US" altLang="zh-TW" sz="2000" b="0" i="0" u="sng" strike="noStrike" kern="0" cap="none" spc="0" normalizeH="0" baseline="0" noProof="0" dirty="0" err="1">
                <a:ln>
                  <a:noFill/>
                </a:ln>
                <a:solidFill>
                  <a:srgbClr val="8BD2A4"/>
                </a:solidFill>
                <a:effectLst/>
                <a:uLnTx/>
                <a:uFillTx/>
                <a:latin typeface="Montserrat ExtraBold"/>
                <a:sym typeface="Montserrat ExtraBold"/>
              </a:rPr>
              <a:t>Colissianians</a:t>
            </a:r>
            <a:r>
              <a:rPr kumimoji="0" lang="zh-TW" altLang="en-US" sz="2000" b="0" i="0" u="sng" strike="noStrike" kern="0" cap="none" spc="0" normalizeH="0" baseline="0" noProof="0" dirty="0">
                <a:ln>
                  <a:noFill/>
                </a:ln>
                <a:solidFill>
                  <a:srgbClr val="8BD2A4"/>
                </a:solidFill>
                <a:effectLst/>
                <a:uLnTx/>
                <a:uFillTx/>
                <a:latin typeface="Montserrat ExtraBold"/>
                <a:sym typeface="Montserrat ExtraBold"/>
              </a:rPr>
              <a:t>  </a:t>
            </a:r>
            <a:r>
              <a:rPr kumimoji="0" lang="en-US" altLang="zh-TW" sz="2000" b="0" i="0" u="sng" strike="noStrike" kern="0" cap="none" spc="0" normalizeH="0" baseline="0" noProof="0" dirty="0">
                <a:ln>
                  <a:noFill/>
                </a:ln>
                <a:solidFill>
                  <a:srgbClr val="8BD2A4"/>
                </a:solidFill>
                <a:effectLst/>
                <a:uLnTx/>
                <a:uFillTx/>
                <a:latin typeface="Montserrat ExtraBold"/>
                <a:sym typeface="Montserrat ExtraBold"/>
              </a:rPr>
              <a:t>2:</a:t>
            </a:r>
            <a:r>
              <a:rPr kumimoji="0" lang="zh-TW" altLang="en-US" sz="2000" b="0" i="0" u="sng" strike="noStrike" kern="0" cap="none" spc="0" normalizeH="0" baseline="0" noProof="0" dirty="0">
                <a:ln>
                  <a:noFill/>
                </a:ln>
                <a:solidFill>
                  <a:srgbClr val="8BD2A4"/>
                </a:solidFill>
                <a:effectLst/>
                <a:uLnTx/>
                <a:uFillTx/>
                <a:latin typeface="Montserrat ExtraBold"/>
                <a:sym typeface="Montserrat ExtraBold"/>
              </a:rPr>
              <a:t> </a:t>
            </a:r>
            <a:r>
              <a:rPr kumimoji="0" lang="en-US" altLang="zh-TW" sz="2000" b="0" i="0" u="sng" strike="noStrike" kern="0" cap="none" spc="0" normalizeH="0" baseline="0" noProof="0" dirty="0">
                <a:ln>
                  <a:noFill/>
                </a:ln>
                <a:solidFill>
                  <a:srgbClr val="8BD2A4"/>
                </a:solidFill>
                <a:effectLst/>
                <a:uLnTx/>
                <a:uFillTx/>
                <a:latin typeface="Montserrat ExtraBold"/>
                <a:sym typeface="Montserrat ExtraBold"/>
              </a:rPr>
              <a:t>6-7  </a:t>
            </a:r>
            <a:endParaRPr u="sng" dirty="0">
              <a:solidFill>
                <a:schemeClr val="dk2"/>
              </a:solidFill>
            </a:endParaRPr>
          </a:p>
        </p:txBody>
      </p:sp>
      <p:sp>
        <p:nvSpPr>
          <p:cNvPr id="486" name="Google Shape;486;p42"/>
          <p:cNvSpPr txBox="1">
            <a:spLocks noGrp="1"/>
          </p:cNvSpPr>
          <p:nvPr>
            <p:ph type="body" idx="1"/>
          </p:nvPr>
        </p:nvSpPr>
        <p:spPr>
          <a:xfrm>
            <a:off x="720000" y="1059797"/>
            <a:ext cx="7704000" cy="363867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3200" dirty="0">
                <a:latin typeface="DFPLiShuW7-B5" panose="03000700000000000000" pitchFamily="66" charset="-120"/>
                <a:ea typeface="DFPLiShuW7-B5" panose="03000700000000000000" pitchFamily="66" charset="-120"/>
              </a:rPr>
              <a:t>你們既然接受了主基督耶穌，就當</a:t>
            </a:r>
            <a:r>
              <a:rPr lang="zh-TW" altLang="en-US" sz="3600" dirty="0">
                <a:solidFill>
                  <a:schemeClr val="bg2"/>
                </a:solidFill>
                <a:latin typeface="DFPingJuW7-B5" panose="040B0709000000000000" pitchFamily="81" charset="-120"/>
                <a:ea typeface="DFPingJuW7-B5" panose="040B0709000000000000" pitchFamily="81" charset="-120"/>
              </a:rPr>
              <a:t>遵祂而行</a:t>
            </a:r>
            <a:r>
              <a:rPr lang="zh-TW" altLang="en-US" sz="3200" dirty="0">
                <a:latin typeface="DFPLiShuW7-B5" panose="03000700000000000000" pitchFamily="66" charset="-120"/>
                <a:ea typeface="DFPLiShuW7-B5" panose="03000700000000000000" pitchFamily="66" charset="-120"/>
              </a:rPr>
              <a:t>， </a:t>
            </a:r>
            <a:r>
              <a:rPr lang="zh-TW" altLang="en-US" sz="3600" dirty="0">
                <a:solidFill>
                  <a:schemeClr val="bg2"/>
                </a:solidFill>
                <a:latin typeface="DFPingJuW7-B5" panose="040B0709000000000000" pitchFamily="81" charset="-120"/>
                <a:ea typeface="DFPingJuW7-B5" panose="040B0709000000000000" pitchFamily="81" charset="-120"/>
              </a:rPr>
              <a:t>在祂裡面生根建造</a:t>
            </a:r>
            <a:r>
              <a:rPr lang="zh-TW" altLang="en-US" sz="3200" dirty="0">
                <a:latin typeface="DFPLiShuW7-B5" panose="03000700000000000000" pitchFamily="66" charset="-120"/>
                <a:ea typeface="DFPLiShuW7-B5" panose="03000700000000000000" pitchFamily="66" charset="-120"/>
              </a:rPr>
              <a:t>，信心堅固，正如你們所領的教訓，感謝的心也更增長了。</a:t>
            </a:r>
            <a:endParaRPr lang="en-US" altLang="zh-TW" sz="3200" dirty="0">
              <a:latin typeface="DFPLiShuW7-B5" panose="03000700000000000000" pitchFamily="66" charset="-120"/>
              <a:ea typeface="DFPLiShuW7-B5" panose="03000700000000000000" pitchFamily="66" charset="-120"/>
            </a:endParaRPr>
          </a:p>
          <a:p>
            <a:pPr marL="0" lvl="0" indent="0" algn="l" rtl="0">
              <a:spcBef>
                <a:spcPts val="0"/>
              </a:spcBef>
              <a:spcAft>
                <a:spcPts val="0"/>
              </a:spcAft>
              <a:buNone/>
            </a:pPr>
            <a:r>
              <a:rPr lang="en-US" sz="2400" b="0" i="0" dirty="0">
                <a:solidFill>
                  <a:schemeClr val="bg1"/>
                </a:solidFill>
                <a:effectLst/>
                <a:latin typeface="system-ui"/>
              </a:rPr>
              <a:t>Therefore, as you received Christ Jesus the Lord, so </a:t>
            </a:r>
            <a:r>
              <a:rPr lang="en-US" sz="2400" b="0" i="0" dirty="0">
                <a:solidFill>
                  <a:schemeClr val="bg2"/>
                </a:solidFill>
                <a:effectLst/>
                <a:latin typeface="Nunito ExtraBold" pitchFamily="2" charset="0"/>
              </a:rPr>
              <a:t>walk in him</a:t>
            </a:r>
            <a:r>
              <a:rPr lang="en-US" sz="2400" b="0" i="0" dirty="0">
                <a:solidFill>
                  <a:schemeClr val="bg1"/>
                </a:solidFill>
                <a:effectLst/>
                <a:latin typeface="system-ui"/>
              </a:rPr>
              <a:t>, </a:t>
            </a:r>
            <a:r>
              <a:rPr lang="en-US" sz="2400" b="0" i="0" dirty="0">
                <a:solidFill>
                  <a:schemeClr val="bg2"/>
                </a:solidFill>
                <a:effectLst/>
                <a:latin typeface="Nunito ExtraBold" pitchFamily="2" charset="0"/>
                <a:ea typeface="DFPingJuW7-B5" panose="040B0709000000000000" pitchFamily="81" charset="-120"/>
              </a:rPr>
              <a:t>rooted and built up in him </a:t>
            </a:r>
            <a:r>
              <a:rPr lang="en-US" sz="2400" b="0" i="0" dirty="0">
                <a:solidFill>
                  <a:schemeClr val="bg1"/>
                </a:solidFill>
                <a:effectLst/>
                <a:latin typeface="system-ui"/>
              </a:rPr>
              <a:t>and established in the faith, just as you were taught, abounding in thanksgiving.</a:t>
            </a:r>
            <a:endParaRPr lang="en-US" altLang="zh-TW" sz="2400" dirty="0">
              <a:solidFill>
                <a:schemeClr val="bg1"/>
              </a:solidFill>
              <a:latin typeface="DFPLiShuW7-B5" panose="03000700000000000000" pitchFamily="66" charset="-120"/>
              <a:ea typeface="DFPLiShuW7-B5" panose="03000700000000000000" pitchFamily="66" charset="-120"/>
            </a:endParaRPr>
          </a:p>
          <a:p>
            <a:pPr marL="0" lvl="0" indent="0" algn="l" rtl="0">
              <a:spcBef>
                <a:spcPts val="0"/>
              </a:spcBef>
              <a:spcAft>
                <a:spcPts val="0"/>
              </a:spcAft>
              <a:buNone/>
            </a:pPr>
            <a:endParaRPr lang="en-US" altLang="zh-TW" sz="3200" dirty="0">
              <a:latin typeface="DFPLiShuW7-B5" panose="03000700000000000000" pitchFamily="66" charset="-120"/>
              <a:ea typeface="DFPLiShuW7-B5" panose="03000700000000000000" pitchFamily="66" charset="-120"/>
            </a:endParaRPr>
          </a:p>
          <a:p>
            <a:pPr marL="0" lvl="0" indent="0" algn="l" rtl="0">
              <a:spcBef>
                <a:spcPts val="0"/>
              </a:spcBef>
              <a:spcAft>
                <a:spcPts val="0"/>
              </a:spcAft>
              <a:buNone/>
            </a:pPr>
            <a:endParaRPr lang="zh-TW" altLang="en-US" sz="3200" dirty="0">
              <a:latin typeface="DFPLiShuW7-B5" panose="03000700000000000000" pitchFamily="66" charset="-120"/>
              <a:ea typeface="DFPLiShuW7-B5" panose="03000700000000000000" pitchFamily="66" charset="-120"/>
            </a:endParaRPr>
          </a:p>
        </p:txBody>
      </p:sp>
      <p:sp>
        <p:nvSpPr>
          <p:cNvPr id="487" name="Google Shape;487;p42"/>
          <p:cNvSpPr/>
          <p:nvPr/>
        </p:nvSpPr>
        <p:spPr>
          <a:xfrm>
            <a:off x="7830975" y="553563"/>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152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720000" y="464185"/>
            <a:ext cx="77040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3600" u="sng" dirty="0">
                <a:solidFill>
                  <a:srgbClr val="FFFFFF"/>
                </a:solidFill>
                <a:latin typeface="DFXingShu-B5" panose="03000509000000000000" pitchFamily="65" charset="-120"/>
                <a:ea typeface="DFXingShu-B5" panose="03000509000000000000" pitchFamily="65" charset="-120"/>
              </a:rPr>
              <a:t>歌羅西書 </a:t>
            </a:r>
            <a:r>
              <a:rPr kumimoji="0" lang="en-US" altLang="zh-TW" sz="2000" b="0" i="0" u="sng" strike="noStrike" kern="0" cap="none" spc="0" normalizeH="0" baseline="0" noProof="0" dirty="0" err="1">
                <a:ln>
                  <a:noFill/>
                </a:ln>
                <a:solidFill>
                  <a:srgbClr val="8BD2A4"/>
                </a:solidFill>
                <a:effectLst/>
                <a:uLnTx/>
                <a:uFillTx/>
                <a:latin typeface="Montserrat ExtraBold"/>
                <a:sym typeface="Montserrat ExtraBold"/>
              </a:rPr>
              <a:t>Colissianians</a:t>
            </a:r>
            <a:r>
              <a:rPr kumimoji="0" lang="zh-TW" altLang="en-US" sz="2000" b="0" i="0" u="sng" strike="noStrike" kern="0" cap="none" spc="0" normalizeH="0" baseline="0" noProof="0" dirty="0">
                <a:ln>
                  <a:noFill/>
                </a:ln>
                <a:solidFill>
                  <a:srgbClr val="8BD2A4"/>
                </a:solidFill>
                <a:effectLst/>
                <a:uLnTx/>
                <a:uFillTx/>
                <a:latin typeface="Montserrat ExtraBold"/>
                <a:sym typeface="Montserrat ExtraBold"/>
              </a:rPr>
              <a:t>  </a:t>
            </a:r>
            <a:r>
              <a:rPr kumimoji="0" lang="en-US" altLang="zh-TW" sz="2000" b="0" i="0" u="sng" strike="noStrike" kern="0" cap="none" spc="0" normalizeH="0" baseline="0" noProof="0" dirty="0">
                <a:ln>
                  <a:noFill/>
                </a:ln>
                <a:solidFill>
                  <a:srgbClr val="8BD2A4"/>
                </a:solidFill>
                <a:effectLst/>
                <a:uLnTx/>
                <a:uFillTx/>
                <a:latin typeface="Montserrat ExtraBold"/>
                <a:sym typeface="Montserrat ExtraBold"/>
              </a:rPr>
              <a:t>2:</a:t>
            </a:r>
            <a:r>
              <a:rPr kumimoji="0" lang="zh-TW" altLang="en-US" sz="2000" b="0" i="0" u="sng" strike="noStrike" kern="0" cap="none" spc="0" normalizeH="0" baseline="0" noProof="0" dirty="0">
                <a:ln>
                  <a:noFill/>
                </a:ln>
                <a:solidFill>
                  <a:srgbClr val="8BD2A4"/>
                </a:solidFill>
                <a:effectLst/>
                <a:uLnTx/>
                <a:uFillTx/>
                <a:latin typeface="Montserrat ExtraBold"/>
                <a:sym typeface="Montserrat ExtraBold"/>
              </a:rPr>
              <a:t> </a:t>
            </a:r>
            <a:r>
              <a:rPr kumimoji="0" lang="en-US" altLang="zh-TW" sz="2000" b="0" i="0" u="sng" strike="noStrike" kern="0" cap="none" spc="0" normalizeH="0" baseline="0" noProof="0" dirty="0">
                <a:ln>
                  <a:noFill/>
                </a:ln>
                <a:solidFill>
                  <a:srgbClr val="8BD2A4"/>
                </a:solidFill>
                <a:effectLst/>
                <a:uLnTx/>
                <a:uFillTx/>
                <a:latin typeface="Montserrat ExtraBold"/>
                <a:sym typeface="Montserrat ExtraBold"/>
              </a:rPr>
              <a:t>9-10a  </a:t>
            </a:r>
            <a:endParaRPr u="sng" dirty="0">
              <a:solidFill>
                <a:schemeClr val="dk2"/>
              </a:solidFill>
            </a:endParaRPr>
          </a:p>
        </p:txBody>
      </p:sp>
      <p:sp>
        <p:nvSpPr>
          <p:cNvPr id="486" name="Google Shape;486;p42"/>
          <p:cNvSpPr txBox="1">
            <a:spLocks noGrp="1"/>
          </p:cNvSpPr>
          <p:nvPr>
            <p:ph type="body" idx="1"/>
          </p:nvPr>
        </p:nvSpPr>
        <p:spPr>
          <a:xfrm>
            <a:off x="720000" y="1284891"/>
            <a:ext cx="7704000" cy="34135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3200" dirty="0">
                <a:latin typeface="DFPLiShuW7-B5" panose="03000700000000000000" pitchFamily="66" charset="-120"/>
                <a:ea typeface="DFPLiShuW7-B5" panose="03000700000000000000" pitchFamily="66" charset="-120"/>
              </a:rPr>
              <a:t>因為神本性一切的豐盛，都有形有體地居住在基督裡面；你們在祂裡面也得了豐盛。</a:t>
            </a:r>
            <a:endParaRPr lang="en-US" altLang="zh-TW" sz="3200" dirty="0">
              <a:latin typeface="DFPLiShuW7-B5" panose="03000700000000000000" pitchFamily="66" charset="-120"/>
              <a:ea typeface="DFPLiShuW7-B5" panose="03000700000000000000" pitchFamily="66" charset="-120"/>
            </a:endParaRPr>
          </a:p>
          <a:p>
            <a:pPr marL="0" lvl="0" indent="0" algn="l" rtl="0">
              <a:spcBef>
                <a:spcPts val="0"/>
              </a:spcBef>
              <a:spcAft>
                <a:spcPts val="0"/>
              </a:spcAft>
              <a:buNone/>
            </a:pPr>
            <a:r>
              <a:rPr lang="en-US" sz="2400" b="0" i="0" dirty="0">
                <a:solidFill>
                  <a:schemeClr val="bg1"/>
                </a:solidFill>
                <a:effectLst/>
                <a:latin typeface="system-ui"/>
              </a:rPr>
              <a:t>For in him the whole fullness of deity dwells bodily, and you have been filled in him,</a:t>
            </a:r>
            <a:endParaRPr lang="en-US" altLang="zh-TW" sz="2400" dirty="0">
              <a:solidFill>
                <a:schemeClr val="bg1"/>
              </a:solidFill>
              <a:latin typeface="DFPLiShuW7-B5" panose="03000700000000000000" pitchFamily="66" charset="-120"/>
              <a:ea typeface="DFPLiShuW7-B5" panose="03000700000000000000" pitchFamily="66" charset="-120"/>
            </a:endParaRPr>
          </a:p>
          <a:p>
            <a:pPr marL="0" lvl="0" indent="0" algn="l" rtl="0">
              <a:spcBef>
                <a:spcPts val="0"/>
              </a:spcBef>
              <a:spcAft>
                <a:spcPts val="0"/>
              </a:spcAft>
              <a:buNone/>
            </a:pPr>
            <a:endParaRPr lang="en-US" altLang="zh-TW" sz="3200" dirty="0">
              <a:latin typeface="DFPLiShuW7-B5" panose="03000700000000000000" pitchFamily="66" charset="-120"/>
              <a:ea typeface="DFPLiShuW7-B5" panose="03000700000000000000" pitchFamily="66" charset="-120"/>
            </a:endParaRPr>
          </a:p>
          <a:p>
            <a:pPr marL="0" lvl="0" indent="0" algn="l" rtl="0">
              <a:spcBef>
                <a:spcPts val="0"/>
              </a:spcBef>
              <a:spcAft>
                <a:spcPts val="0"/>
              </a:spcAft>
              <a:buNone/>
            </a:pPr>
            <a:endParaRPr lang="zh-TW" altLang="en-US" sz="3200" dirty="0">
              <a:latin typeface="DFPLiShuW7-B5" panose="03000700000000000000" pitchFamily="66" charset="-120"/>
              <a:ea typeface="DFPLiShuW7-B5" panose="03000700000000000000" pitchFamily="66" charset="-120"/>
            </a:endParaRPr>
          </a:p>
        </p:txBody>
      </p:sp>
      <p:sp>
        <p:nvSpPr>
          <p:cNvPr id="487" name="Google Shape;487;p42"/>
          <p:cNvSpPr/>
          <p:nvPr/>
        </p:nvSpPr>
        <p:spPr>
          <a:xfrm>
            <a:off x="7830975" y="553563"/>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010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720000" y="464185"/>
            <a:ext cx="77040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3600" u="sng" dirty="0">
                <a:solidFill>
                  <a:srgbClr val="FFFFFF"/>
                </a:solidFill>
                <a:latin typeface="DFXingShu-B5" panose="03000509000000000000" pitchFamily="65" charset="-120"/>
                <a:ea typeface="DFXingShu-B5" panose="03000509000000000000" pitchFamily="65" charset="-120"/>
              </a:rPr>
              <a:t>歌羅西書 </a:t>
            </a:r>
            <a:r>
              <a:rPr kumimoji="0" lang="en-US" altLang="zh-TW" sz="2000" b="0" i="0" u="sng" strike="noStrike" kern="0" cap="none" spc="0" normalizeH="0" baseline="0" noProof="0" dirty="0" err="1">
                <a:ln>
                  <a:noFill/>
                </a:ln>
                <a:solidFill>
                  <a:srgbClr val="8BD2A4"/>
                </a:solidFill>
                <a:effectLst/>
                <a:uLnTx/>
                <a:uFillTx/>
                <a:latin typeface="Montserrat ExtraBold"/>
                <a:sym typeface="Montserrat ExtraBold"/>
              </a:rPr>
              <a:t>Colissianians</a:t>
            </a:r>
            <a:r>
              <a:rPr kumimoji="0" lang="zh-TW" altLang="en-US" sz="2000" b="0" i="0" u="sng" strike="noStrike" kern="0" cap="none" spc="0" normalizeH="0" baseline="0" noProof="0" dirty="0">
                <a:ln>
                  <a:noFill/>
                </a:ln>
                <a:solidFill>
                  <a:srgbClr val="8BD2A4"/>
                </a:solidFill>
                <a:effectLst/>
                <a:uLnTx/>
                <a:uFillTx/>
                <a:latin typeface="Montserrat ExtraBold"/>
                <a:sym typeface="Montserrat ExtraBold"/>
              </a:rPr>
              <a:t>  </a:t>
            </a:r>
            <a:r>
              <a:rPr lang="en-US" altLang="zh-TW" sz="2000" u="sng" dirty="0">
                <a:solidFill>
                  <a:srgbClr val="8BD2A4"/>
                </a:solidFill>
              </a:rPr>
              <a:t>3:1-4</a:t>
            </a:r>
            <a:r>
              <a:rPr kumimoji="0" lang="en-US" altLang="zh-TW" sz="2000" b="0" i="0" u="sng" strike="noStrike" kern="0" cap="none" spc="0" normalizeH="0" baseline="0" noProof="0" dirty="0">
                <a:ln>
                  <a:noFill/>
                </a:ln>
                <a:solidFill>
                  <a:srgbClr val="8BD2A4"/>
                </a:solidFill>
                <a:effectLst/>
                <a:uLnTx/>
                <a:uFillTx/>
                <a:latin typeface="Montserrat ExtraBold"/>
                <a:sym typeface="Montserrat ExtraBold"/>
              </a:rPr>
              <a:t>  </a:t>
            </a:r>
            <a:endParaRPr u="sng" dirty="0">
              <a:solidFill>
                <a:schemeClr val="dk2"/>
              </a:solidFill>
            </a:endParaRPr>
          </a:p>
        </p:txBody>
      </p:sp>
      <p:sp>
        <p:nvSpPr>
          <p:cNvPr id="486" name="Google Shape;486;p42"/>
          <p:cNvSpPr txBox="1">
            <a:spLocks noGrp="1"/>
          </p:cNvSpPr>
          <p:nvPr>
            <p:ph type="body" idx="1"/>
          </p:nvPr>
        </p:nvSpPr>
        <p:spPr>
          <a:xfrm>
            <a:off x="720000" y="1284891"/>
            <a:ext cx="7704000" cy="34135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3200" dirty="0">
                <a:latin typeface="DFPLiShuW7-B5" panose="03000700000000000000" pitchFamily="66" charset="-120"/>
                <a:ea typeface="DFPLiShuW7-B5" panose="03000700000000000000" pitchFamily="66" charset="-120"/>
              </a:rPr>
              <a:t>當求在上面的事，那裡有基督坐在神的右邊。 </a:t>
            </a:r>
            <a:r>
              <a:rPr lang="en-US" altLang="zh-TW" sz="3200" dirty="0">
                <a:latin typeface="DFPLiShuW7-B5" panose="03000700000000000000" pitchFamily="66" charset="-120"/>
                <a:ea typeface="DFPLiShuW7-B5" panose="03000700000000000000" pitchFamily="66" charset="-120"/>
              </a:rPr>
              <a:t>…</a:t>
            </a:r>
            <a:r>
              <a:rPr lang="zh-TW" altLang="en-US" sz="3200" dirty="0">
                <a:latin typeface="DFPLiShuW7-B5" panose="03000700000000000000" pitchFamily="66" charset="-120"/>
                <a:ea typeface="DFPLiShuW7-B5" panose="03000700000000000000" pitchFamily="66" charset="-120"/>
              </a:rPr>
              <a:t>要思念上面的事，不要思念地上的事。</a:t>
            </a:r>
            <a:r>
              <a:rPr lang="en-US" altLang="zh-TW" sz="3200" dirty="0">
                <a:latin typeface="DFPLiShuW7-B5" panose="03000700000000000000" pitchFamily="66" charset="-120"/>
                <a:ea typeface="DFPLiShuW7-B5" panose="03000700000000000000" pitchFamily="66" charset="-120"/>
              </a:rPr>
              <a:t>…</a:t>
            </a:r>
            <a:r>
              <a:rPr lang="zh-TW" altLang="en-US" sz="3200" dirty="0">
                <a:latin typeface="DFPLiShuW7-B5" panose="03000700000000000000" pitchFamily="66" charset="-120"/>
                <a:ea typeface="DFPLiShuW7-B5" panose="03000700000000000000" pitchFamily="66" charset="-120"/>
              </a:rPr>
              <a:t>。基督是我們的生命。</a:t>
            </a:r>
            <a:endParaRPr lang="en-US" altLang="zh-TW" sz="3200" dirty="0">
              <a:latin typeface="DFPLiShuW7-B5" panose="03000700000000000000" pitchFamily="66" charset="-120"/>
              <a:ea typeface="DFPLiShuW7-B5" panose="03000700000000000000" pitchFamily="66" charset="-120"/>
            </a:endParaRPr>
          </a:p>
          <a:p>
            <a:pPr marL="0" lvl="0" indent="0" algn="l" rtl="0">
              <a:spcBef>
                <a:spcPts val="0"/>
              </a:spcBef>
              <a:spcAft>
                <a:spcPts val="0"/>
              </a:spcAft>
              <a:buNone/>
            </a:pPr>
            <a:r>
              <a:rPr lang="en-US" sz="2400" b="0" i="0" dirty="0">
                <a:solidFill>
                  <a:schemeClr val="bg1"/>
                </a:solidFill>
                <a:effectLst/>
                <a:latin typeface="system-ui"/>
              </a:rPr>
              <a:t>seek the things that are above, where Christ is, seated at the right hand of God.</a:t>
            </a:r>
            <a:r>
              <a:rPr lang="zh-TW" altLang="en-US" sz="2400" b="0" i="0" dirty="0">
                <a:solidFill>
                  <a:schemeClr val="bg1"/>
                </a:solidFill>
                <a:effectLst/>
                <a:latin typeface="system-ui"/>
              </a:rPr>
              <a:t> </a:t>
            </a:r>
            <a:r>
              <a:rPr lang="en-US" altLang="zh-TW" sz="2400" b="0" i="0" dirty="0">
                <a:solidFill>
                  <a:schemeClr val="bg1"/>
                </a:solidFill>
                <a:effectLst/>
                <a:latin typeface="system-ui"/>
              </a:rPr>
              <a:t>…</a:t>
            </a:r>
            <a:r>
              <a:rPr lang="en-US" sz="2400" b="0" i="0" dirty="0">
                <a:solidFill>
                  <a:schemeClr val="bg1"/>
                </a:solidFill>
                <a:effectLst/>
                <a:latin typeface="system-ui"/>
              </a:rPr>
              <a:t>  Set your minds on things that are above, not on things that are on earth. …. Christ who is our life</a:t>
            </a:r>
            <a:endParaRPr lang="en-US" altLang="zh-TW" sz="2400" dirty="0">
              <a:solidFill>
                <a:schemeClr val="bg1"/>
              </a:solidFill>
              <a:latin typeface="DFPLiShuW7-B5" panose="03000700000000000000" pitchFamily="66" charset="-120"/>
              <a:ea typeface="DFPLiShuW7-B5" panose="03000700000000000000" pitchFamily="66" charset="-120"/>
            </a:endParaRPr>
          </a:p>
          <a:p>
            <a:pPr marL="0" lvl="0" indent="0" algn="l" rtl="0">
              <a:spcBef>
                <a:spcPts val="0"/>
              </a:spcBef>
              <a:spcAft>
                <a:spcPts val="0"/>
              </a:spcAft>
              <a:buNone/>
            </a:pPr>
            <a:endParaRPr lang="en-US" altLang="zh-TW" sz="3200" dirty="0">
              <a:latin typeface="DFPLiShuW7-B5" panose="03000700000000000000" pitchFamily="66" charset="-120"/>
              <a:ea typeface="DFPLiShuW7-B5" panose="03000700000000000000" pitchFamily="66" charset="-120"/>
            </a:endParaRPr>
          </a:p>
          <a:p>
            <a:pPr marL="0" lvl="0" indent="0" algn="l" rtl="0">
              <a:spcBef>
                <a:spcPts val="0"/>
              </a:spcBef>
              <a:spcAft>
                <a:spcPts val="0"/>
              </a:spcAft>
              <a:buNone/>
            </a:pPr>
            <a:endParaRPr lang="zh-TW" altLang="en-US" sz="3200" dirty="0">
              <a:latin typeface="DFPLiShuW7-B5" panose="03000700000000000000" pitchFamily="66" charset="-120"/>
              <a:ea typeface="DFPLiShuW7-B5" panose="03000700000000000000" pitchFamily="66" charset="-120"/>
            </a:endParaRPr>
          </a:p>
        </p:txBody>
      </p:sp>
      <p:sp>
        <p:nvSpPr>
          <p:cNvPr id="487" name="Google Shape;487;p42"/>
          <p:cNvSpPr/>
          <p:nvPr/>
        </p:nvSpPr>
        <p:spPr>
          <a:xfrm>
            <a:off x="7830975" y="553563"/>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238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720000" y="445025"/>
            <a:ext cx="77040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kumimoji="0" lang="zh-TW" altLang="en-US" sz="4400" b="0" i="0" u="none" strike="noStrike" kern="0" cap="none" spc="0" normalizeH="0" baseline="0" noProof="0" dirty="0">
                <a:ln>
                  <a:noFill/>
                </a:ln>
                <a:solidFill>
                  <a:srgbClr val="FFFFFF"/>
                </a:solidFill>
                <a:effectLst/>
                <a:uLnTx/>
                <a:uFillTx/>
                <a:latin typeface="DFXingShu-B5" panose="03000509000000000000" pitchFamily="65" charset="-120"/>
                <a:ea typeface="DFXingShu-B5" panose="03000509000000000000" pitchFamily="65" charset="-120"/>
                <a:sym typeface="Montserrat ExtraBold"/>
              </a:rPr>
              <a:t>新年立志 </a:t>
            </a:r>
            <a:r>
              <a:rPr kumimoji="0" lang="en-US" altLang="zh-TW" sz="2000" b="0" i="0" u="none" strike="noStrike" kern="0" cap="none" spc="0" normalizeH="0" baseline="0" noProof="0" dirty="0">
                <a:ln>
                  <a:noFill/>
                </a:ln>
                <a:solidFill>
                  <a:srgbClr val="8BD2A4"/>
                </a:solidFill>
                <a:effectLst/>
                <a:uLnTx/>
                <a:uFillTx/>
                <a:latin typeface="Montserrat ExtraBold"/>
                <a:sym typeface="Montserrat ExtraBold"/>
              </a:rPr>
              <a:t>New Year’s Resolutions</a:t>
            </a:r>
            <a:endParaRPr dirty="0">
              <a:solidFill>
                <a:schemeClr val="dk2"/>
              </a:solidFill>
            </a:endParaRPr>
          </a:p>
        </p:txBody>
      </p:sp>
      <p:sp>
        <p:nvSpPr>
          <p:cNvPr id="486" name="Google Shape;486;p42"/>
          <p:cNvSpPr txBox="1">
            <a:spLocks noGrp="1"/>
          </p:cNvSpPr>
          <p:nvPr>
            <p:ph type="body" idx="1"/>
          </p:nvPr>
        </p:nvSpPr>
        <p:spPr>
          <a:xfrm>
            <a:off x="720000" y="1266775"/>
            <a:ext cx="7704000" cy="34842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endParaRPr sz="4800" dirty="0">
              <a:latin typeface="DFPBangBangW5-B5" panose="040F0500000000000000" pitchFamily="82" charset="-120"/>
              <a:ea typeface="DFPBangBangW5-B5" panose="040F0500000000000000" pitchFamily="82" charset="-120"/>
            </a:endParaRPr>
          </a:p>
        </p:txBody>
      </p:sp>
      <p:sp>
        <p:nvSpPr>
          <p:cNvPr id="487" name="Google Shape;487;p42"/>
          <p:cNvSpPr/>
          <p:nvPr/>
        </p:nvSpPr>
        <p:spPr>
          <a:xfrm>
            <a:off x="7830975" y="553563"/>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6" name="Google Shape;486;p42"/>
          <p:cNvSpPr txBox="1">
            <a:spLocks noGrp="1"/>
          </p:cNvSpPr>
          <p:nvPr>
            <p:ph type="body" idx="4294967295"/>
          </p:nvPr>
        </p:nvSpPr>
        <p:spPr>
          <a:xfrm>
            <a:off x="532183" y="539567"/>
            <a:ext cx="7702550" cy="4064366"/>
          </a:xfrm>
          <a:prstGeom prst="rect">
            <a:avLst/>
          </a:prstGeom>
        </p:spPr>
        <p:txBody>
          <a:bodyPr spcFirstLastPara="1" wrap="square" lIns="91425" tIns="91425" rIns="91425" bIns="91425" anchor="t" anchorCtr="0">
            <a:noAutofit/>
          </a:bodyPr>
          <a:lstStyle/>
          <a:p>
            <a:pPr marL="0" marR="0" indent="0" algn="ctr">
              <a:lnSpc>
                <a:spcPct val="107000"/>
              </a:lnSpc>
              <a:spcBef>
                <a:spcPts val="0"/>
              </a:spcBef>
              <a:spcAft>
                <a:spcPts val="800"/>
              </a:spcAft>
              <a:buNone/>
            </a:pPr>
            <a:r>
              <a:rPr lang="en-US" altLang="zh-TW" sz="2400" u="sng" dirty="0">
                <a:solidFill>
                  <a:schemeClr val="bg2"/>
                </a:solidFill>
                <a:effectLst/>
                <a:latin typeface="Nunito ExtraBold" pitchFamily="2" charset="0"/>
                <a:ea typeface="PMingLiU" panose="02020500000000000000" pitchFamily="18" charset="-120"/>
                <a:cs typeface="Times New Roman" panose="02020603050405020304" pitchFamily="18" charset="0"/>
              </a:rPr>
              <a:t>A</a:t>
            </a:r>
            <a:r>
              <a:rPr lang="zh-TW" altLang="en-US" sz="2400" u="sng" dirty="0">
                <a:solidFill>
                  <a:schemeClr val="bg2"/>
                </a:solidFill>
                <a:effectLst/>
                <a:latin typeface="Nunito ExtraBold" pitchFamily="2" charset="0"/>
                <a:ea typeface="PMingLiU" panose="02020500000000000000" pitchFamily="18" charset="-120"/>
                <a:cs typeface="Times New Roman" panose="02020603050405020304" pitchFamily="18" charset="0"/>
              </a:rPr>
              <a:t> </a:t>
            </a:r>
            <a:r>
              <a:rPr lang="en-US" altLang="zh-TW" sz="2400" u="sng" dirty="0">
                <a:solidFill>
                  <a:schemeClr val="bg2"/>
                </a:solidFill>
                <a:effectLst/>
                <a:latin typeface="Nunito ExtraBold" pitchFamily="2" charset="0"/>
                <a:ea typeface="PMingLiU" panose="02020500000000000000" pitchFamily="18" charset="-120"/>
                <a:cs typeface="Times New Roman" panose="02020603050405020304" pitchFamily="18" charset="0"/>
              </a:rPr>
              <a:t>Prayer for the New Year</a:t>
            </a:r>
            <a:endParaRPr lang="en-US" sz="2400" u="sng" dirty="0">
              <a:solidFill>
                <a:schemeClr val="bg2"/>
              </a:solidFill>
              <a:effectLst/>
              <a:latin typeface="Nunito ExtraBold" pitchFamily="2" charset="0"/>
              <a:ea typeface="PMingLiU" panose="02020500000000000000" pitchFamily="18" charset="-12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PMingLiU" panose="02020500000000000000" pitchFamily="18" charset="-120"/>
                <a:cs typeface="Times New Roman" panose="02020603050405020304" pitchFamily="18" charset="0"/>
              </a:rPr>
              <a:t>"Dear God, You made me for a reason and purpose—and I want to live for your Kingdom. </a:t>
            </a:r>
          </a:p>
          <a:p>
            <a:pPr marL="0" marR="0" indent="0">
              <a:lnSpc>
                <a:spcPct val="107000"/>
              </a:lnSpc>
              <a:spcBef>
                <a:spcPts val="0"/>
              </a:spcBef>
              <a:spcAft>
                <a:spcPts val="800"/>
              </a:spcAft>
              <a:buNone/>
            </a:pPr>
            <a:r>
              <a:rPr lang="en-US" sz="2400" dirty="0">
                <a:effectLst/>
                <a:latin typeface="Calibri" panose="020F0502020204030204" pitchFamily="34" charset="0"/>
                <a:ea typeface="PMingLiU" panose="02020500000000000000" pitchFamily="18" charset="-120"/>
                <a:cs typeface="Times New Roman" panose="02020603050405020304" pitchFamily="18" charset="0"/>
              </a:rPr>
              <a:t>God, use me. Anywhere. Anyplace. Anytime. Anyway.  I want to be yours—fully, totally, and completely yours. </a:t>
            </a:r>
          </a:p>
          <a:p>
            <a:pPr marL="0" marR="0" indent="0">
              <a:lnSpc>
                <a:spcPct val="107000"/>
              </a:lnSpc>
              <a:spcBef>
                <a:spcPts val="0"/>
              </a:spcBef>
              <a:spcAft>
                <a:spcPts val="800"/>
              </a:spcAft>
              <a:buNone/>
            </a:pPr>
            <a:r>
              <a:rPr lang="en-US" sz="2400" dirty="0">
                <a:effectLst/>
                <a:latin typeface="Calibri" panose="020F0502020204030204" pitchFamily="34" charset="0"/>
                <a:ea typeface="PMingLiU" panose="02020500000000000000" pitchFamily="18" charset="-120"/>
                <a:cs typeface="Times New Roman" panose="02020603050405020304" pitchFamily="18" charset="0"/>
              </a:rPr>
              <a:t>Thank you for your grace, forgiveness, and calling. I want to serve your mission. I want to serve your purpose in my generation. I’m willing to do whatever that involves. Please use me. I’m volunteering today. </a:t>
            </a:r>
          </a:p>
          <a:p>
            <a:pPr marL="171450" lvl="0" indent="-171450" algn="l" rtl="0">
              <a:spcBef>
                <a:spcPts val="0"/>
              </a:spcBef>
              <a:spcAft>
                <a:spcPts val="0"/>
              </a:spcAft>
              <a:buFont typeface="Arial" panose="020B0604020202020204" pitchFamily="34" charset="0"/>
              <a:buChar char="•"/>
            </a:pPr>
            <a:endParaRPr sz="4800" dirty="0">
              <a:latin typeface="DFPBangBangW5-B5" panose="040F0500000000000000" pitchFamily="82" charset="-120"/>
              <a:ea typeface="DFPBangBangW5-B5" panose="040F0500000000000000" pitchFamily="82" charset="-120"/>
            </a:endParaRPr>
          </a:p>
        </p:txBody>
      </p:sp>
      <p:sp>
        <p:nvSpPr>
          <p:cNvPr id="487" name="Google Shape;487;p42"/>
          <p:cNvSpPr/>
          <p:nvPr/>
        </p:nvSpPr>
        <p:spPr>
          <a:xfrm>
            <a:off x="7981616" y="539567"/>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2294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6" name="Google Shape;486;p42"/>
          <p:cNvSpPr txBox="1">
            <a:spLocks noGrp="1"/>
          </p:cNvSpPr>
          <p:nvPr>
            <p:ph type="body" idx="4294967295"/>
          </p:nvPr>
        </p:nvSpPr>
        <p:spPr>
          <a:xfrm>
            <a:off x="532183" y="1045801"/>
            <a:ext cx="7702550" cy="3558132"/>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7000"/>
              </a:lnSpc>
              <a:spcBef>
                <a:spcPts val="0"/>
              </a:spcBef>
              <a:spcAft>
                <a:spcPts val="800"/>
              </a:spcAft>
              <a:buClr>
                <a:srgbClr val="FFFFFF"/>
              </a:buClr>
              <a:buSzPts val="1400"/>
              <a:buFont typeface="Nunito"/>
              <a:buNone/>
              <a:tabLst/>
              <a:defRPr/>
            </a:pPr>
            <a:r>
              <a:rPr kumimoji="0" lang="en-US" altLang="zh-TW" sz="2400" b="0" i="0" u="sng" strike="noStrike" kern="0" cap="none" spc="0" normalizeH="0" baseline="0" noProof="0" dirty="0">
                <a:ln>
                  <a:noFill/>
                </a:ln>
                <a:solidFill>
                  <a:srgbClr val="8BD2A4"/>
                </a:solidFill>
                <a:effectLst/>
                <a:uLnTx/>
                <a:uFillTx/>
                <a:latin typeface="Nunito ExtraBold" pitchFamily="2" charset="0"/>
                <a:ea typeface="PMingLiU" panose="02020500000000000000" pitchFamily="18" charset="-120"/>
                <a:cs typeface="Times New Roman" panose="02020603050405020304" pitchFamily="18" charset="0"/>
                <a:sym typeface="Nunito"/>
              </a:rPr>
              <a:t>A</a:t>
            </a:r>
            <a:r>
              <a:rPr kumimoji="0" lang="zh-TW" altLang="en-US" sz="2400" b="0" i="0" u="sng" strike="noStrike" kern="0" cap="none" spc="0" normalizeH="0" baseline="0" noProof="0" dirty="0">
                <a:ln>
                  <a:noFill/>
                </a:ln>
                <a:solidFill>
                  <a:srgbClr val="8BD2A4"/>
                </a:solidFill>
                <a:effectLst/>
                <a:uLnTx/>
                <a:uFillTx/>
                <a:latin typeface="Nunito ExtraBold" pitchFamily="2" charset="0"/>
                <a:ea typeface="PMingLiU" panose="02020500000000000000" pitchFamily="18" charset="-120"/>
                <a:cs typeface="Times New Roman" panose="02020603050405020304" pitchFamily="18" charset="0"/>
                <a:sym typeface="Nunito"/>
              </a:rPr>
              <a:t> </a:t>
            </a:r>
            <a:r>
              <a:rPr kumimoji="0" lang="en-US" altLang="zh-TW" sz="2400" b="0" i="0" u="sng" strike="noStrike" kern="0" cap="none" spc="0" normalizeH="0" baseline="0" noProof="0" dirty="0">
                <a:ln>
                  <a:noFill/>
                </a:ln>
                <a:solidFill>
                  <a:srgbClr val="8BD2A4"/>
                </a:solidFill>
                <a:effectLst/>
                <a:uLnTx/>
                <a:uFillTx/>
                <a:latin typeface="Nunito ExtraBold" pitchFamily="2" charset="0"/>
                <a:ea typeface="PMingLiU" panose="02020500000000000000" pitchFamily="18" charset="-120"/>
                <a:cs typeface="Times New Roman" panose="02020603050405020304" pitchFamily="18" charset="0"/>
                <a:sym typeface="Nunito"/>
              </a:rPr>
              <a:t>Prayer for the New Year</a:t>
            </a:r>
            <a:endParaRPr kumimoji="0" lang="en-US" sz="2400" b="0" i="0" u="sng" strike="noStrike" kern="0" cap="none" spc="0" normalizeH="0" baseline="0" noProof="0" dirty="0">
              <a:ln>
                <a:noFill/>
              </a:ln>
              <a:solidFill>
                <a:srgbClr val="8BD2A4"/>
              </a:solidFill>
              <a:effectLst/>
              <a:uLnTx/>
              <a:uFillTx/>
              <a:latin typeface="Nunito ExtraBold" pitchFamily="2" charset="0"/>
              <a:ea typeface="PMingLiU" panose="02020500000000000000" pitchFamily="18" charset="-120"/>
              <a:cs typeface="Times New Roman" panose="02020603050405020304" pitchFamily="18" charset="0"/>
              <a:sym typeface="Nunito"/>
            </a:endParaRPr>
          </a:p>
          <a:p>
            <a:pPr marL="0" marR="0" indent="0">
              <a:lnSpc>
                <a:spcPct val="107000"/>
              </a:lnSpc>
              <a:spcBef>
                <a:spcPts val="0"/>
              </a:spcBef>
              <a:spcAft>
                <a:spcPts val="800"/>
              </a:spcAft>
              <a:buNone/>
            </a:pPr>
            <a:r>
              <a:rPr lang="en-US" sz="2400" dirty="0">
                <a:effectLst/>
                <a:latin typeface="Calibri" panose="020F0502020204030204" pitchFamily="34" charset="0"/>
                <a:ea typeface="PMingLiU" panose="02020500000000000000" pitchFamily="18" charset="-120"/>
                <a:cs typeface="Times New Roman" panose="02020603050405020304" pitchFamily="18" charset="0"/>
              </a:rPr>
              <a:t>Help me to be gentle, not judgmental. To be tender without surrender. To have the heart of Jesus and to care about what you care about. </a:t>
            </a:r>
          </a:p>
          <a:p>
            <a:pPr marL="0" marR="0" indent="0">
              <a:lnSpc>
                <a:spcPct val="107000"/>
              </a:lnSpc>
              <a:spcBef>
                <a:spcPts val="0"/>
              </a:spcBef>
              <a:spcAft>
                <a:spcPts val="800"/>
              </a:spcAft>
              <a:buNone/>
            </a:pPr>
            <a:r>
              <a:rPr lang="en-US" sz="2400" dirty="0">
                <a:effectLst/>
                <a:latin typeface="Calibri" panose="020F0502020204030204" pitchFamily="34" charset="0"/>
                <a:ea typeface="PMingLiU" panose="02020500000000000000" pitchFamily="18" charset="-120"/>
                <a:cs typeface="Times New Roman" panose="02020603050405020304" pitchFamily="18" charset="0"/>
              </a:rPr>
              <a:t>Help me to spend time with you every day and to depend on you completely. In your name I pray. Amen“ --- Rick Warren</a:t>
            </a:r>
          </a:p>
          <a:p>
            <a:pPr marL="171450" lvl="0" indent="-171450" algn="l" rtl="0">
              <a:spcBef>
                <a:spcPts val="0"/>
              </a:spcBef>
              <a:spcAft>
                <a:spcPts val="0"/>
              </a:spcAft>
              <a:buFont typeface="Arial" panose="020B0604020202020204" pitchFamily="34" charset="0"/>
              <a:buChar char="•"/>
            </a:pPr>
            <a:endParaRPr sz="4800" dirty="0">
              <a:latin typeface="DFPBangBangW5-B5" panose="040F0500000000000000" pitchFamily="82" charset="-120"/>
              <a:ea typeface="DFPBangBangW5-B5" panose="040F0500000000000000" pitchFamily="82" charset="-120"/>
            </a:endParaRPr>
          </a:p>
        </p:txBody>
      </p:sp>
      <p:sp>
        <p:nvSpPr>
          <p:cNvPr id="487" name="Google Shape;487;p42"/>
          <p:cNvSpPr/>
          <p:nvPr/>
        </p:nvSpPr>
        <p:spPr>
          <a:xfrm>
            <a:off x="7981616" y="539567"/>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6476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6" name="Google Shape;486;p42"/>
          <p:cNvSpPr txBox="1">
            <a:spLocks noGrp="1"/>
          </p:cNvSpPr>
          <p:nvPr>
            <p:ph type="body" idx="4294967295"/>
          </p:nvPr>
        </p:nvSpPr>
        <p:spPr>
          <a:xfrm>
            <a:off x="634659" y="553563"/>
            <a:ext cx="7702550" cy="428568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zh-TW" altLang="en-US" sz="3200" u="sng" dirty="0">
                <a:solidFill>
                  <a:schemeClr val="bg2"/>
                </a:solidFill>
                <a:latin typeface="DFPingJuW7-B5" panose="040B0709000000000000" pitchFamily="81" charset="-120"/>
                <a:ea typeface="DFPingJuW7-B5" panose="040B0709000000000000" pitchFamily="81" charset="-120"/>
              </a:rPr>
              <a:t>新年的禱告</a:t>
            </a:r>
            <a:endParaRPr lang="en-US" altLang="zh-TW" sz="3200" u="sng" dirty="0">
              <a:solidFill>
                <a:schemeClr val="bg2"/>
              </a:solidFill>
              <a:latin typeface="DFPingJuW7-B5" panose="040B0709000000000000" pitchFamily="81" charset="-120"/>
              <a:ea typeface="DFPingJuW7-B5" panose="040B0709000000000000" pitchFamily="81" charset="-120"/>
            </a:endParaRPr>
          </a:p>
          <a:p>
            <a:pPr marL="0" lvl="0" indent="0" algn="l" rtl="0">
              <a:spcBef>
                <a:spcPts val="0"/>
              </a:spcBef>
              <a:spcAft>
                <a:spcPts val="0"/>
              </a:spcAft>
              <a:buNone/>
            </a:pPr>
            <a:r>
              <a:rPr lang="zh-TW" altLang="en-US" sz="2800" dirty="0">
                <a:latin typeface="DFPBangBangW5-B5" panose="040F0500000000000000" pitchFamily="82" charset="-120"/>
                <a:ea typeface="DFPBangBangW5-B5" panose="040F0500000000000000" pitchFamily="82" charset="-120"/>
              </a:rPr>
              <a:t>親愛的上帝，感謝祢因著特定的原因與目的而造我。我要為祢的國而活。</a:t>
            </a:r>
            <a:endParaRPr lang="en-US" altLang="zh-TW" sz="2800" dirty="0">
              <a:latin typeface="DFPBangBangW5-B5" panose="040F0500000000000000" pitchFamily="82" charset="-120"/>
              <a:ea typeface="DFPBangBangW5-B5" panose="040F0500000000000000" pitchFamily="82" charset="-120"/>
            </a:endParaRPr>
          </a:p>
          <a:p>
            <a:pPr marL="0" lvl="0" indent="0" algn="l" rtl="0">
              <a:spcBef>
                <a:spcPts val="0"/>
              </a:spcBef>
              <a:spcAft>
                <a:spcPts val="0"/>
              </a:spcAft>
              <a:buNone/>
            </a:pPr>
            <a:r>
              <a:rPr lang="zh-TW" altLang="en-US" sz="2800" dirty="0">
                <a:latin typeface="DFPBangBangW5-B5" panose="040F0500000000000000" pitchFamily="82" charset="-120"/>
                <a:ea typeface="DFPBangBangW5-B5" panose="040F0500000000000000" pitchFamily="82" charset="-120"/>
              </a:rPr>
              <a:t>求主使用我，無論在任何地點，任何時刻，或任何方法，我都要是完全而毫無保留地屬於祢。</a:t>
            </a:r>
            <a:endParaRPr lang="en-US" altLang="zh-TW" sz="2800" dirty="0">
              <a:latin typeface="DFPBangBangW5-B5" panose="040F0500000000000000" pitchFamily="82" charset="-120"/>
              <a:ea typeface="DFPBangBangW5-B5" panose="040F0500000000000000" pitchFamily="82" charset="-120"/>
            </a:endParaRPr>
          </a:p>
          <a:p>
            <a:pPr marL="0" lvl="0" indent="0" algn="l" rtl="0">
              <a:spcBef>
                <a:spcPts val="0"/>
              </a:spcBef>
              <a:spcAft>
                <a:spcPts val="0"/>
              </a:spcAft>
              <a:buNone/>
            </a:pPr>
            <a:r>
              <a:rPr lang="zh-TW" altLang="en-US" sz="2800" dirty="0">
                <a:latin typeface="DFPBangBangW5-B5" panose="040F0500000000000000" pitchFamily="82" charset="-120"/>
                <a:ea typeface="DFPBangBangW5-B5" panose="040F0500000000000000" pitchFamily="82" charset="-120"/>
              </a:rPr>
              <a:t>感謝主的恩典，饒恕與選召。我願有份於祢的使命上，按祢的旨意服事這個世代，無論要付出甚麼，我都樂於服事。我甘心樂意地為主所用。</a:t>
            </a:r>
            <a:endParaRPr sz="2800" dirty="0">
              <a:latin typeface="DFPBangBangW5-B5" panose="040F0500000000000000" pitchFamily="82" charset="-120"/>
              <a:ea typeface="DFPBangBangW5-B5" panose="040F0500000000000000" pitchFamily="82" charset="-120"/>
            </a:endParaRPr>
          </a:p>
        </p:txBody>
      </p:sp>
      <p:sp>
        <p:nvSpPr>
          <p:cNvPr id="487" name="Google Shape;487;p42"/>
          <p:cNvSpPr/>
          <p:nvPr/>
        </p:nvSpPr>
        <p:spPr>
          <a:xfrm>
            <a:off x="8084092" y="466852"/>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0617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6" name="Google Shape;486;p42"/>
          <p:cNvSpPr txBox="1">
            <a:spLocks noGrp="1"/>
          </p:cNvSpPr>
          <p:nvPr>
            <p:ph type="body" idx="4294967295"/>
          </p:nvPr>
        </p:nvSpPr>
        <p:spPr>
          <a:xfrm>
            <a:off x="634659" y="553563"/>
            <a:ext cx="7702550" cy="4285683"/>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FFFFFF"/>
              </a:buClr>
              <a:buSzPts val="1400"/>
              <a:buFont typeface="Nunito"/>
              <a:buNone/>
              <a:tabLst/>
              <a:defRPr/>
            </a:pPr>
            <a:r>
              <a:rPr kumimoji="0" lang="zh-TW" altLang="en-US" sz="3200" b="0" i="0" u="sng" strike="noStrike" kern="0" cap="none" spc="0" normalizeH="0" baseline="0" noProof="0" dirty="0">
                <a:ln>
                  <a:noFill/>
                </a:ln>
                <a:solidFill>
                  <a:srgbClr val="8BD2A4"/>
                </a:solidFill>
                <a:effectLst/>
                <a:uLnTx/>
                <a:uFillTx/>
                <a:latin typeface="DFPingJuW7-B5" panose="040B0709000000000000" pitchFamily="81" charset="-120"/>
                <a:ea typeface="DFPingJuW7-B5" panose="040B0709000000000000" pitchFamily="81" charset="-120"/>
                <a:sym typeface="Nunito"/>
              </a:rPr>
              <a:t>新年的禱告</a:t>
            </a:r>
            <a:endParaRPr kumimoji="0" lang="en-US" altLang="zh-TW" sz="3200" b="0" i="0" u="sng" strike="noStrike" kern="0" cap="none" spc="0" normalizeH="0" baseline="0" noProof="0" dirty="0">
              <a:ln>
                <a:noFill/>
              </a:ln>
              <a:solidFill>
                <a:srgbClr val="8BD2A4"/>
              </a:solidFill>
              <a:effectLst/>
              <a:uLnTx/>
              <a:uFillTx/>
              <a:latin typeface="DFPingJuW7-B5" panose="040B0709000000000000" pitchFamily="81" charset="-120"/>
              <a:ea typeface="DFPingJuW7-B5" panose="040B0709000000000000" pitchFamily="81" charset="-120"/>
              <a:sym typeface="Nunito"/>
            </a:endParaRPr>
          </a:p>
          <a:p>
            <a:pPr marL="0" lvl="0" indent="0" algn="l" rtl="0">
              <a:spcBef>
                <a:spcPts val="0"/>
              </a:spcBef>
              <a:spcAft>
                <a:spcPts val="0"/>
              </a:spcAft>
              <a:buNone/>
            </a:pPr>
            <a:r>
              <a:rPr lang="zh-TW" altLang="en-US" sz="2800" dirty="0">
                <a:latin typeface="DFPBangBangW5-B5" panose="040F0500000000000000" pitchFamily="82" charset="-120"/>
                <a:ea typeface="DFPBangBangW5-B5" panose="040F0500000000000000" pitchFamily="82" charset="-120"/>
              </a:rPr>
              <a:t>求主幫助我，使我溫和而不論斷；溫柔卻不屈服；有耶穌的心腸去關注主所關注的。</a:t>
            </a:r>
            <a:endParaRPr lang="en-US" altLang="zh-TW" sz="2800" dirty="0">
              <a:latin typeface="DFPBangBangW5-B5" panose="040F0500000000000000" pitchFamily="82" charset="-120"/>
              <a:ea typeface="DFPBangBangW5-B5" panose="040F0500000000000000" pitchFamily="82" charset="-120"/>
            </a:endParaRPr>
          </a:p>
          <a:p>
            <a:pPr marL="0" lvl="0" indent="0" algn="l" rtl="0">
              <a:spcBef>
                <a:spcPts val="0"/>
              </a:spcBef>
              <a:spcAft>
                <a:spcPts val="0"/>
              </a:spcAft>
              <a:buNone/>
            </a:pPr>
            <a:r>
              <a:rPr lang="zh-TW" altLang="en-US" sz="2800" dirty="0">
                <a:latin typeface="DFPBangBangW5-B5" panose="040F0500000000000000" pitchFamily="82" charset="-120"/>
                <a:ea typeface="DFPBangBangW5-B5" panose="040F0500000000000000" pitchFamily="82" charset="-120"/>
              </a:rPr>
              <a:t>求主幫助我，願意每天花時間來親近主，並且完全地倚靠主。</a:t>
            </a:r>
            <a:endParaRPr lang="en-US" altLang="zh-TW" sz="2800" dirty="0">
              <a:latin typeface="DFPBangBangW5-B5" panose="040F0500000000000000" pitchFamily="82" charset="-120"/>
              <a:ea typeface="DFPBangBangW5-B5" panose="040F0500000000000000" pitchFamily="82" charset="-120"/>
            </a:endParaRPr>
          </a:p>
          <a:p>
            <a:pPr marL="0" lvl="0" indent="0" algn="l" rtl="0">
              <a:spcBef>
                <a:spcPts val="0"/>
              </a:spcBef>
              <a:spcAft>
                <a:spcPts val="0"/>
              </a:spcAft>
              <a:buNone/>
            </a:pPr>
            <a:r>
              <a:rPr lang="zh-TW" altLang="en-US" sz="2800" dirty="0">
                <a:latin typeface="DFPBangBangW5-B5" panose="040F0500000000000000" pitchFamily="82" charset="-120"/>
                <a:ea typeface="DFPBangBangW5-B5" panose="040F0500000000000000" pitchFamily="82" charset="-120"/>
              </a:rPr>
              <a:t>靠主祢的名禱告。阿們。</a:t>
            </a:r>
            <a:r>
              <a:rPr lang="en-US" altLang="zh-TW" sz="2800" dirty="0">
                <a:latin typeface="DFPBangBangW5-B5" panose="040F0500000000000000" pitchFamily="82" charset="-120"/>
                <a:ea typeface="DFPBangBangW5-B5" panose="040F0500000000000000" pitchFamily="82" charset="-120"/>
              </a:rPr>
              <a:t>---</a:t>
            </a:r>
            <a:r>
              <a:rPr lang="zh-TW" altLang="en-US" sz="2800" dirty="0">
                <a:latin typeface="DFPBangBangW5-B5" panose="040F0500000000000000" pitchFamily="82" charset="-120"/>
                <a:ea typeface="DFPBangBangW5-B5" panose="040F0500000000000000" pitchFamily="82" charset="-120"/>
              </a:rPr>
              <a:t>華理克牧師</a:t>
            </a:r>
            <a:endParaRPr sz="2800" dirty="0">
              <a:latin typeface="DFPBangBangW5-B5" panose="040F0500000000000000" pitchFamily="82" charset="-120"/>
              <a:ea typeface="DFPBangBangW5-B5" panose="040F0500000000000000" pitchFamily="82" charset="-120"/>
            </a:endParaRPr>
          </a:p>
        </p:txBody>
      </p:sp>
      <p:sp>
        <p:nvSpPr>
          <p:cNvPr id="487" name="Google Shape;487;p42"/>
          <p:cNvSpPr/>
          <p:nvPr/>
        </p:nvSpPr>
        <p:spPr>
          <a:xfrm>
            <a:off x="8084092" y="466852"/>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394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3"/>
          <p:cNvSpPr txBox="1">
            <a:spLocks noGrp="1"/>
          </p:cNvSpPr>
          <p:nvPr>
            <p:ph type="title"/>
          </p:nvPr>
        </p:nvSpPr>
        <p:spPr>
          <a:xfrm>
            <a:off x="875568" y="1765813"/>
            <a:ext cx="3645307" cy="492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t>Give Yourself to the Lord </a:t>
            </a:r>
            <a:endParaRPr dirty="0"/>
          </a:p>
        </p:txBody>
      </p:sp>
      <p:sp>
        <p:nvSpPr>
          <p:cNvPr id="493" name="Google Shape;493;p43"/>
          <p:cNvSpPr txBox="1">
            <a:spLocks noGrp="1"/>
          </p:cNvSpPr>
          <p:nvPr>
            <p:ph type="title" idx="2"/>
          </p:nvPr>
        </p:nvSpPr>
        <p:spPr>
          <a:xfrm>
            <a:off x="1781100" y="1149600"/>
            <a:ext cx="2739775" cy="800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zh-TW" altLang="en-US" dirty="0">
                <a:latin typeface="DFPBangBangW5-B5" panose="040F0500000000000000" pitchFamily="82" charset="-120"/>
                <a:ea typeface="DFPBangBangW5-B5" panose="040F0500000000000000" pitchFamily="82" charset="-120"/>
              </a:rPr>
              <a:t>委身基督</a:t>
            </a:r>
            <a:endParaRPr dirty="0">
              <a:latin typeface="DFPBangBangW5-B5" panose="040F0500000000000000" pitchFamily="82" charset="-120"/>
              <a:ea typeface="DFPBangBangW5-B5" panose="040F0500000000000000" pitchFamily="82" charset="-120"/>
            </a:endParaRPr>
          </a:p>
        </p:txBody>
      </p:sp>
      <p:sp>
        <p:nvSpPr>
          <p:cNvPr id="494" name="Google Shape;494;p43"/>
          <p:cNvSpPr txBox="1">
            <a:spLocks noGrp="1"/>
          </p:cNvSpPr>
          <p:nvPr>
            <p:ph type="subTitle" idx="1"/>
          </p:nvPr>
        </p:nvSpPr>
        <p:spPr>
          <a:xfrm>
            <a:off x="2184475" y="2113088"/>
            <a:ext cx="2336400" cy="6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sp>
        <p:nvSpPr>
          <p:cNvPr id="495" name="Google Shape;495;p43"/>
          <p:cNvSpPr txBox="1">
            <a:spLocks noGrp="1"/>
          </p:cNvSpPr>
          <p:nvPr>
            <p:ph type="title" idx="6"/>
          </p:nvPr>
        </p:nvSpPr>
        <p:spPr>
          <a:xfrm>
            <a:off x="6087600" y="1765813"/>
            <a:ext cx="2660026" cy="49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TW" dirty="0"/>
              <a:t>Enter His Church</a:t>
            </a:r>
            <a:endParaRPr dirty="0"/>
          </a:p>
        </p:txBody>
      </p:sp>
      <p:sp>
        <p:nvSpPr>
          <p:cNvPr id="496" name="Google Shape;496;p43"/>
          <p:cNvSpPr txBox="1">
            <a:spLocks noGrp="1"/>
          </p:cNvSpPr>
          <p:nvPr>
            <p:ph type="title" idx="7"/>
          </p:nvPr>
        </p:nvSpPr>
        <p:spPr>
          <a:xfrm>
            <a:off x="5983145" y="1132588"/>
            <a:ext cx="2599386" cy="80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dirty="0">
                <a:latin typeface="DFPBangBangW5-B5" panose="040F0500000000000000" pitchFamily="82" charset="-120"/>
                <a:ea typeface="DFPBangBangW5-B5" panose="040F0500000000000000" pitchFamily="82" charset="-120"/>
              </a:rPr>
              <a:t>進入教會</a:t>
            </a:r>
            <a:endParaRPr dirty="0">
              <a:latin typeface="DFPBangBangW5-B5" panose="040F0500000000000000" pitchFamily="82" charset="-120"/>
              <a:ea typeface="DFPBangBangW5-B5" panose="040F0500000000000000" pitchFamily="82" charset="-120"/>
            </a:endParaRPr>
          </a:p>
        </p:txBody>
      </p:sp>
      <p:sp>
        <p:nvSpPr>
          <p:cNvPr id="497" name="Google Shape;497;p43"/>
          <p:cNvSpPr txBox="1">
            <a:spLocks noGrp="1"/>
          </p:cNvSpPr>
          <p:nvPr>
            <p:ph type="subTitle" idx="8"/>
          </p:nvPr>
        </p:nvSpPr>
        <p:spPr>
          <a:xfrm>
            <a:off x="6087600" y="2113088"/>
            <a:ext cx="2336400" cy="61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 name="Google Shape;498;p43"/>
          <p:cNvSpPr txBox="1">
            <a:spLocks noGrp="1"/>
          </p:cNvSpPr>
          <p:nvPr>
            <p:ph type="title" idx="15"/>
          </p:nvPr>
        </p:nvSpPr>
        <p:spPr>
          <a:xfrm>
            <a:off x="722376" y="449575"/>
            <a:ext cx="77040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kumimoji="0" lang="zh-TW" altLang="en-US" sz="4400" b="0" i="0" u="sng" strike="noStrike" kern="0" cap="none" spc="0" normalizeH="0" baseline="0" noProof="0" dirty="0">
                <a:ln>
                  <a:noFill/>
                </a:ln>
                <a:solidFill>
                  <a:srgbClr val="FFFFFF"/>
                </a:solidFill>
                <a:effectLst/>
                <a:uLnTx/>
                <a:uFillTx/>
                <a:latin typeface="DFXingShu-B5" panose="03000509000000000000" pitchFamily="65" charset="-120"/>
                <a:ea typeface="DFXingShu-B5" panose="03000509000000000000" pitchFamily="65" charset="-120"/>
                <a:sym typeface="Montserrat ExtraBold"/>
              </a:rPr>
              <a:t>持續專一 </a:t>
            </a:r>
            <a:r>
              <a:rPr kumimoji="0" lang="en-US" altLang="zh-TW" sz="2400" b="0" i="0" u="sng" strike="noStrike" kern="0" cap="none" spc="0" normalizeH="0" baseline="0" noProof="0" dirty="0">
                <a:ln>
                  <a:noFill/>
                </a:ln>
                <a:solidFill>
                  <a:srgbClr val="8BD2A4"/>
                </a:solidFill>
                <a:effectLst/>
                <a:uLnTx/>
                <a:uFillTx/>
                <a:latin typeface="Montserrat ExtraBold"/>
                <a:sym typeface="Montserrat ExtraBold"/>
              </a:rPr>
              <a:t>One thing continuously</a:t>
            </a:r>
            <a:endParaRPr u="sng" dirty="0"/>
          </a:p>
        </p:txBody>
      </p:sp>
      <p:sp>
        <p:nvSpPr>
          <p:cNvPr id="499" name="Google Shape;499;p43"/>
          <p:cNvSpPr/>
          <p:nvPr/>
        </p:nvSpPr>
        <p:spPr>
          <a:xfrm>
            <a:off x="5532775" y="1351450"/>
            <a:ext cx="367300" cy="367300"/>
          </a:xfrm>
          <a:custGeom>
            <a:avLst/>
            <a:gdLst/>
            <a:ahLst/>
            <a:cxnLst/>
            <a:rect l="l" t="t" r="r" b="b"/>
            <a:pathLst>
              <a:path w="14692" h="14692" extrusionOk="0">
                <a:moveTo>
                  <a:pt x="7346" y="1"/>
                </a:moveTo>
                <a:lnTo>
                  <a:pt x="5714" y="5714"/>
                </a:lnTo>
                <a:lnTo>
                  <a:pt x="0" y="7346"/>
                </a:lnTo>
                <a:lnTo>
                  <a:pt x="5714" y="8978"/>
                </a:lnTo>
                <a:lnTo>
                  <a:pt x="7346" y="14692"/>
                </a:lnTo>
                <a:lnTo>
                  <a:pt x="8979" y="8978"/>
                </a:lnTo>
                <a:lnTo>
                  <a:pt x="14691" y="7346"/>
                </a:lnTo>
                <a:lnTo>
                  <a:pt x="8979" y="5714"/>
                </a:lnTo>
                <a:lnTo>
                  <a:pt x="73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3"/>
          <p:cNvSpPr/>
          <p:nvPr/>
        </p:nvSpPr>
        <p:spPr>
          <a:xfrm>
            <a:off x="5532775" y="3248025"/>
            <a:ext cx="367300" cy="367300"/>
          </a:xfrm>
          <a:custGeom>
            <a:avLst/>
            <a:gdLst/>
            <a:ahLst/>
            <a:cxnLst/>
            <a:rect l="l" t="t" r="r" b="b"/>
            <a:pathLst>
              <a:path w="14692" h="14692" extrusionOk="0">
                <a:moveTo>
                  <a:pt x="7346" y="1"/>
                </a:moveTo>
                <a:lnTo>
                  <a:pt x="5714" y="5714"/>
                </a:lnTo>
                <a:lnTo>
                  <a:pt x="0" y="7346"/>
                </a:lnTo>
                <a:lnTo>
                  <a:pt x="5714" y="8978"/>
                </a:lnTo>
                <a:lnTo>
                  <a:pt x="7346" y="14692"/>
                </a:lnTo>
                <a:lnTo>
                  <a:pt x="8979" y="8978"/>
                </a:lnTo>
                <a:lnTo>
                  <a:pt x="14691" y="7346"/>
                </a:lnTo>
                <a:lnTo>
                  <a:pt x="8979" y="5714"/>
                </a:lnTo>
                <a:lnTo>
                  <a:pt x="73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3"/>
          <p:cNvSpPr/>
          <p:nvPr/>
        </p:nvSpPr>
        <p:spPr>
          <a:xfrm>
            <a:off x="4694825" y="1351450"/>
            <a:ext cx="367300" cy="367300"/>
          </a:xfrm>
          <a:custGeom>
            <a:avLst/>
            <a:gdLst/>
            <a:ahLst/>
            <a:cxnLst/>
            <a:rect l="l" t="t" r="r" b="b"/>
            <a:pathLst>
              <a:path w="14692" h="14692" extrusionOk="0">
                <a:moveTo>
                  <a:pt x="7346" y="1"/>
                </a:moveTo>
                <a:lnTo>
                  <a:pt x="5714" y="5714"/>
                </a:lnTo>
                <a:lnTo>
                  <a:pt x="0" y="7346"/>
                </a:lnTo>
                <a:lnTo>
                  <a:pt x="5714" y="8978"/>
                </a:lnTo>
                <a:lnTo>
                  <a:pt x="7346" y="14692"/>
                </a:lnTo>
                <a:lnTo>
                  <a:pt x="8979" y="8978"/>
                </a:lnTo>
                <a:lnTo>
                  <a:pt x="14691" y="7346"/>
                </a:lnTo>
                <a:lnTo>
                  <a:pt x="8979" y="5714"/>
                </a:lnTo>
                <a:lnTo>
                  <a:pt x="73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3"/>
          <p:cNvSpPr/>
          <p:nvPr/>
        </p:nvSpPr>
        <p:spPr>
          <a:xfrm>
            <a:off x="4694825" y="3248025"/>
            <a:ext cx="367300" cy="367300"/>
          </a:xfrm>
          <a:custGeom>
            <a:avLst/>
            <a:gdLst/>
            <a:ahLst/>
            <a:cxnLst/>
            <a:rect l="l" t="t" r="r" b="b"/>
            <a:pathLst>
              <a:path w="14692" h="14692" extrusionOk="0">
                <a:moveTo>
                  <a:pt x="7346" y="1"/>
                </a:moveTo>
                <a:lnTo>
                  <a:pt x="5714" y="5714"/>
                </a:lnTo>
                <a:lnTo>
                  <a:pt x="0" y="7346"/>
                </a:lnTo>
                <a:lnTo>
                  <a:pt x="5714" y="8978"/>
                </a:lnTo>
                <a:lnTo>
                  <a:pt x="7346" y="14692"/>
                </a:lnTo>
                <a:lnTo>
                  <a:pt x="8979" y="8978"/>
                </a:lnTo>
                <a:lnTo>
                  <a:pt x="14691" y="7346"/>
                </a:lnTo>
                <a:lnTo>
                  <a:pt x="8979" y="5714"/>
                </a:lnTo>
                <a:lnTo>
                  <a:pt x="73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 name="Google Shape;503;p43"/>
          <p:cNvGrpSpPr/>
          <p:nvPr/>
        </p:nvGrpSpPr>
        <p:grpSpPr>
          <a:xfrm>
            <a:off x="7995963" y="599925"/>
            <a:ext cx="865869" cy="1165894"/>
            <a:chOff x="7995963" y="487200"/>
            <a:chExt cx="865869" cy="1165894"/>
          </a:xfrm>
        </p:grpSpPr>
        <p:sp>
          <p:nvSpPr>
            <p:cNvPr id="504" name="Google Shape;504;p43"/>
            <p:cNvSpPr/>
            <p:nvPr/>
          </p:nvSpPr>
          <p:spPr>
            <a:xfrm>
              <a:off x="8549681" y="1077571"/>
              <a:ext cx="312151" cy="15454"/>
            </a:xfrm>
            <a:custGeom>
              <a:avLst/>
              <a:gdLst/>
              <a:ahLst/>
              <a:cxnLst/>
              <a:rect l="l" t="t" r="r" b="b"/>
              <a:pathLst>
                <a:path w="7716" h="382" extrusionOk="0">
                  <a:moveTo>
                    <a:pt x="7182" y="1"/>
                  </a:moveTo>
                  <a:cubicBezTo>
                    <a:pt x="7168" y="1"/>
                    <a:pt x="7154" y="1"/>
                    <a:pt x="7140" y="1"/>
                  </a:cubicBezTo>
                  <a:cubicBezTo>
                    <a:pt x="4951" y="2"/>
                    <a:pt x="2762" y="2"/>
                    <a:pt x="574" y="3"/>
                  </a:cubicBezTo>
                  <a:cubicBezTo>
                    <a:pt x="434" y="3"/>
                    <a:pt x="294" y="10"/>
                    <a:pt x="153" y="16"/>
                  </a:cubicBezTo>
                  <a:cubicBezTo>
                    <a:pt x="78" y="19"/>
                    <a:pt x="1" y="59"/>
                    <a:pt x="3" y="126"/>
                  </a:cubicBezTo>
                  <a:cubicBezTo>
                    <a:pt x="4" y="183"/>
                    <a:pt x="60" y="249"/>
                    <a:pt x="111" y="290"/>
                  </a:cubicBezTo>
                  <a:cubicBezTo>
                    <a:pt x="206" y="370"/>
                    <a:pt x="320" y="381"/>
                    <a:pt x="435" y="381"/>
                  </a:cubicBezTo>
                  <a:cubicBezTo>
                    <a:pt x="478" y="381"/>
                    <a:pt x="521" y="380"/>
                    <a:pt x="563" y="380"/>
                  </a:cubicBezTo>
                  <a:cubicBezTo>
                    <a:pt x="1225" y="380"/>
                    <a:pt x="1887" y="381"/>
                    <a:pt x="2548" y="381"/>
                  </a:cubicBezTo>
                  <a:cubicBezTo>
                    <a:pt x="4146" y="381"/>
                    <a:pt x="5743" y="379"/>
                    <a:pt x="7340" y="378"/>
                  </a:cubicBezTo>
                  <a:cubicBezTo>
                    <a:pt x="7345" y="378"/>
                    <a:pt x="7349" y="378"/>
                    <a:pt x="7353" y="378"/>
                  </a:cubicBezTo>
                  <a:cubicBezTo>
                    <a:pt x="7374" y="378"/>
                    <a:pt x="7396" y="378"/>
                    <a:pt x="7417" y="378"/>
                  </a:cubicBezTo>
                  <a:cubicBezTo>
                    <a:pt x="7530" y="378"/>
                    <a:pt x="7641" y="369"/>
                    <a:pt x="7715" y="252"/>
                  </a:cubicBezTo>
                  <a:cubicBezTo>
                    <a:pt x="7611" y="8"/>
                    <a:pt x="7399" y="1"/>
                    <a:pt x="7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3"/>
            <p:cNvSpPr/>
            <p:nvPr/>
          </p:nvSpPr>
          <p:spPr>
            <a:xfrm>
              <a:off x="8519703" y="1170296"/>
              <a:ext cx="227923" cy="215261"/>
            </a:xfrm>
            <a:custGeom>
              <a:avLst/>
              <a:gdLst/>
              <a:ahLst/>
              <a:cxnLst/>
              <a:rect l="l" t="t" r="r" b="b"/>
              <a:pathLst>
                <a:path w="5634" h="5321" extrusionOk="0">
                  <a:moveTo>
                    <a:pt x="245" y="1"/>
                  </a:moveTo>
                  <a:cubicBezTo>
                    <a:pt x="167" y="1"/>
                    <a:pt x="91" y="50"/>
                    <a:pt x="0" y="145"/>
                  </a:cubicBezTo>
                  <a:cubicBezTo>
                    <a:pt x="1622" y="1624"/>
                    <a:pt x="3281" y="3066"/>
                    <a:pt x="4669" y="4770"/>
                  </a:cubicBezTo>
                  <a:cubicBezTo>
                    <a:pt x="4809" y="4941"/>
                    <a:pt x="4994" y="5079"/>
                    <a:pt x="5164" y="5225"/>
                  </a:cubicBezTo>
                  <a:cubicBezTo>
                    <a:pt x="5228" y="5282"/>
                    <a:pt x="5301" y="5321"/>
                    <a:pt x="5372" y="5321"/>
                  </a:cubicBezTo>
                  <a:cubicBezTo>
                    <a:pt x="5428" y="5321"/>
                    <a:pt x="5483" y="5297"/>
                    <a:pt x="5532" y="5239"/>
                  </a:cubicBezTo>
                  <a:cubicBezTo>
                    <a:pt x="5633" y="5121"/>
                    <a:pt x="5536" y="5019"/>
                    <a:pt x="5451" y="4929"/>
                  </a:cubicBezTo>
                  <a:cubicBezTo>
                    <a:pt x="5093" y="4554"/>
                    <a:pt x="4744" y="4172"/>
                    <a:pt x="4379" y="3806"/>
                  </a:cubicBezTo>
                  <a:cubicBezTo>
                    <a:pt x="3161" y="2581"/>
                    <a:pt x="1898" y="1402"/>
                    <a:pt x="599" y="260"/>
                  </a:cubicBezTo>
                  <a:cubicBezTo>
                    <a:pt x="454" y="85"/>
                    <a:pt x="348" y="1"/>
                    <a:pt x="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3"/>
            <p:cNvSpPr/>
            <p:nvPr/>
          </p:nvSpPr>
          <p:spPr>
            <a:xfrm>
              <a:off x="8540538" y="917366"/>
              <a:ext cx="280636" cy="125613"/>
            </a:xfrm>
            <a:custGeom>
              <a:avLst/>
              <a:gdLst/>
              <a:ahLst/>
              <a:cxnLst/>
              <a:rect l="l" t="t" r="r" b="b"/>
              <a:pathLst>
                <a:path w="6937" h="3105" extrusionOk="0">
                  <a:moveTo>
                    <a:pt x="6724" y="1"/>
                  </a:moveTo>
                  <a:cubicBezTo>
                    <a:pt x="6715" y="1"/>
                    <a:pt x="6705" y="2"/>
                    <a:pt x="6695" y="3"/>
                  </a:cubicBezTo>
                  <a:cubicBezTo>
                    <a:pt x="6594" y="21"/>
                    <a:pt x="6497" y="65"/>
                    <a:pt x="6401" y="104"/>
                  </a:cubicBezTo>
                  <a:cubicBezTo>
                    <a:pt x="5868" y="320"/>
                    <a:pt x="5339" y="542"/>
                    <a:pt x="4806" y="754"/>
                  </a:cubicBezTo>
                  <a:cubicBezTo>
                    <a:pt x="3674" y="1203"/>
                    <a:pt x="2542" y="1652"/>
                    <a:pt x="1447" y="2180"/>
                  </a:cubicBezTo>
                  <a:cubicBezTo>
                    <a:pt x="1255" y="2212"/>
                    <a:pt x="1077" y="2277"/>
                    <a:pt x="929" y="2406"/>
                  </a:cubicBezTo>
                  <a:cubicBezTo>
                    <a:pt x="929" y="2405"/>
                    <a:pt x="929" y="2405"/>
                    <a:pt x="929" y="2405"/>
                  </a:cubicBezTo>
                  <a:cubicBezTo>
                    <a:pt x="914" y="2403"/>
                    <a:pt x="900" y="2403"/>
                    <a:pt x="887" y="2403"/>
                  </a:cubicBezTo>
                  <a:cubicBezTo>
                    <a:pt x="814" y="2403"/>
                    <a:pt x="751" y="2426"/>
                    <a:pt x="712" y="2500"/>
                  </a:cubicBezTo>
                  <a:cubicBezTo>
                    <a:pt x="473" y="2532"/>
                    <a:pt x="322" y="2711"/>
                    <a:pt x="136" y="2830"/>
                  </a:cubicBezTo>
                  <a:cubicBezTo>
                    <a:pt x="61" y="2878"/>
                    <a:pt x="0" y="2947"/>
                    <a:pt x="68" y="3039"/>
                  </a:cubicBezTo>
                  <a:cubicBezTo>
                    <a:pt x="102" y="3086"/>
                    <a:pt x="144" y="3104"/>
                    <a:pt x="190" y="3104"/>
                  </a:cubicBezTo>
                  <a:cubicBezTo>
                    <a:pt x="225" y="3104"/>
                    <a:pt x="262" y="3094"/>
                    <a:pt x="299" y="3076"/>
                  </a:cubicBezTo>
                  <a:cubicBezTo>
                    <a:pt x="546" y="2959"/>
                    <a:pt x="822" y="2902"/>
                    <a:pt x="1039" y="2724"/>
                  </a:cubicBezTo>
                  <a:cubicBezTo>
                    <a:pt x="1049" y="2725"/>
                    <a:pt x="1060" y="2726"/>
                    <a:pt x="1070" y="2726"/>
                  </a:cubicBezTo>
                  <a:cubicBezTo>
                    <a:pt x="1186" y="2726"/>
                    <a:pt x="1281" y="2657"/>
                    <a:pt x="1383" y="2614"/>
                  </a:cubicBezTo>
                  <a:cubicBezTo>
                    <a:pt x="2280" y="2233"/>
                    <a:pt x="3170" y="1837"/>
                    <a:pt x="4072" y="1467"/>
                  </a:cubicBezTo>
                  <a:cubicBezTo>
                    <a:pt x="4844" y="1150"/>
                    <a:pt x="5631" y="864"/>
                    <a:pt x="6408" y="561"/>
                  </a:cubicBezTo>
                  <a:cubicBezTo>
                    <a:pt x="6554" y="504"/>
                    <a:pt x="6694" y="432"/>
                    <a:pt x="6830" y="357"/>
                  </a:cubicBezTo>
                  <a:cubicBezTo>
                    <a:pt x="6918" y="309"/>
                    <a:pt x="6937" y="225"/>
                    <a:pt x="6894" y="138"/>
                  </a:cubicBezTo>
                  <a:cubicBezTo>
                    <a:pt x="6860" y="65"/>
                    <a:pt x="6805" y="1"/>
                    <a:pt x="6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3"/>
            <p:cNvSpPr/>
            <p:nvPr/>
          </p:nvSpPr>
          <p:spPr>
            <a:xfrm>
              <a:off x="8110412" y="783660"/>
              <a:ext cx="228975" cy="215059"/>
            </a:xfrm>
            <a:custGeom>
              <a:avLst/>
              <a:gdLst/>
              <a:ahLst/>
              <a:cxnLst/>
              <a:rect l="l" t="t" r="r" b="b"/>
              <a:pathLst>
                <a:path w="5660" h="5316" extrusionOk="0">
                  <a:moveTo>
                    <a:pt x="234" y="0"/>
                  </a:moveTo>
                  <a:cubicBezTo>
                    <a:pt x="170" y="0"/>
                    <a:pt x="112" y="32"/>
                    <a:pt x="65" y="88"/>
                  </a:cubicBezTo>
                  <a:cubicBezTo>
                    <a:pt x="0" y="166"/>
                    <a:pt x="30" y="248"/>
                    <a:pt x="89" y="319"/>
                  </a:cubicBezTo>
                  <a:cubicBezTo>
                    <a:pt x="122" y="360"/>
                    <a:pt x="159" y="396"/>
                    <a:pt x="194" y="434"/>
                  </a:cubicBezTo>
                  <a:cubicBezTo>
                    <a:pt x="927" y="1212"/>
                    <a:pt x="1648" y="2004"/>
                    <a:pt x="2451" y="2716"/>
                  </a:cubicBezTo>
                  <a:cubicBezTo>
                    <a:pt x="3149" y="3334"/>
                    <a:pt x="3758" y="4045"/>
                    <a:pt x="4514" y="4601"/>
                  </a:cubicBezTo>
                  <a:cubicBezTo>
                    <a:pt x="4524" y="4663"/>
                    <a:pt x="4563" y="4694"/>
                    <a:pt x="4627" y="4694"/>
                  </a:cubicBezTo>
                  <a:lnTo>
                    <a:pt x="4631" y="4698"/>
                  </a:lnTo>
                  <a:cubicBezTo>
                    <a:pt x="4639" y="4758"/>
                    <a:pt x="4674" y="4789"/>
                    <a:pt x="4737" y="4789"/>
                  </a:cubicBezTo>
                  <a:lnTo>
                    <a:pt x="4746" y="4796"/>
                  </a:lnTo>
                  <a:cubicBezTo>
                    <a:pt x="4802" y="4916"/>
                    <a:pt x="4895" y="4994"/>
                    <a:pt x="5027" y="5026"/>
                  </a:cubicBezTo>
                  <a:cubicBezTo>
                    <a:pt x="5022" y="5058"/>
                    <a:pt x="5029" y="5087"/>
                    <a:pt x="5049" y="5114"/>
                  </a:cubicBezTo>
                  <a:cubicBezTo>
                    <a:pt x="5072" y="5113"/>
                    <a:pt x="5093" y="5111"/>
                    <a:pt x="5116" y="5110"/>
                  </a:cubicBezTo>
                  <a:cubicBezTo>
                    <a:pt x="5123" y="5126"/>
                    <a:pt x="5131" y="5141"/>
                    <a:pt x="5140" y="5156"/>
                  </a:cubicBezTo>
                  <a:cubicBezTo>
                    <a:pt x="5153" y="5171"/>
                    <a:pt x="5166" y="5186"/>
                    <a:pt x="5179" y="5202"/>
                  </a:cubicBezTo>
                  <a:cubicBezTo>
                    <a:pt x="5212" y="5229"/>
                    <a:pt x="5248" y="5248"/>
                    <a:pt x="5289" y="5261"/>
                  </a:cubicBezTo>
                  <a:cubicBezTo>
                    <a:pt x="5302" y="5263"/>
                    <a:pt x="5315" y="5264"/>
                    <a:pt x="5328" y="5264"/>
                  </a:cubicBezTo>
                  <a:cubicBezTo>
                    <a:pt x="5340" y="5264"/>
                    <a:pt x="5353" y="5263"/>
                    <a:pt x="5366" y="5262"/>
                  </a:cubicBezTo>
                  <a:cubicBezTo>
                    <a:pt x="5403" y="5302"/>
                    <a:pt x="5445" y="5316"/>
                    <a:pt x="5490" y="5316"/>
                  </a:cubicBezTo>
                  <a:cubicBezTo>
                    <a:pt x="5544" y="5316"/>
                    <a:pt x="5602" y="5296"/>
                    <a:pt x="5659" y="5281"/>
                  </a:cubicBezTo>
                  <a:cubicBezTo>
                    <a:pt x="5613" y="5209"/>
                    <a:pt x="5589" y="5113"/>
                    <a:pt x="5479" y="5100"/>
                  </a:cubicBezTo>
                  <a:lnTo>
                    <a:pt x="5476" y="5098"/>
                  </a:lnTo>
                  <a:cubicBezTo>
                    <a:pt x="5469" y="5036"/>
                    <a:pt x="5431" y="5007"/>
                    <a:pt x="5369" y="5004"/>
                  </a:cubicBezTo>
                  <a:lnTo>
                    <a:pt x="5365" y="5000"/>
                  </a:lnTo>
                  <a:cubicBezTo>
                    <a:pt x="5355" y="4942"/>
                    <a:pt x="5320" y="4911"/>
                    <a:pt x="5259" y="4907"/>
                  </a:cubicBezTo>
                  <a:lnTo>
                    <a:pt x="5254" y="4902"/>
                  </a:lnTo>
                  <a:cubicBezTo>
                    <a:pt x="5248" y="4842"/>
                    <a:pt x="5215" y="4810"/>
                    <a:pt x="5153" y="4807"/>
                  </a:cubicBezTo>
                  <a:lnTo>
                    <a:pt x="5146" y="4800"/>
                  </a:lnTo>
                  <a:cubicBezTo>
                    <a:pt x="5142" y="4740"/>
                    <a:pt x="5110" y="4708"/>
                    <a:pt x="5047" y="4706"/>
                  </a:cubicBezTo>
                  <a:lnTo>
                    <a:pt x="5039" y="4699"/>
                  </a:lnTo>
                  <a:cubicBezTo>
                    <a:pt x="5032" y="4641"/>
                    <a:pt x="5000" y="4611"/>
                    <a:pt x="4940" y="4610"/>
                  </a:cubicBezTo>
                  <a:lnTo>
                    <a:pt x="4926" y="4599"/>
                  </a:lnTo>
                  <a:cubicBezTo>
                    <a:pt x="4921" y="4543"/>
                    <a:pt x="4892" y="4514"/>
                    <a:pt x="4834" y="4513"/>
                  </a:cubicBezTo>
                  <a:lnTo>
                    <a:pt x="4818" y="4498"/>
                  </a:lnTo>
                  <a:cubicBezTo>
                    <a:pt x="4791" y="4417"/>
                    <a:pt x="4735" y="4368"/>
                    <a:pt x="4649" y="4351"/>
                  </a:cubicBezTo>
                  <a:cubicBezTo>
                    <a:pt x="3368" y="3072"/>
                    <a:pt x="1978" y="1894"/>
                    <a:pt x="858" y="465"/>
                  </a:cubicBezTo>
                  <a:cubicBezTo>
                    <a:pt x="721" y="289"/>
                    <a:pt x="543" y="145"/>
                    <a:pt x="344" y="31"/>
                  </a:cubicBezTo>
                  <a:cubicBezTo>
                    <a:pt x="306" y="10"/>
                    <a:pt x="269" y="0"/>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3"/>
            <p:cNvSpPr/>
            <p:nvPr/>
          </p:nvSpPr>
          <p:spPr>
            <a:xfrm>
              <a:off x="7995963" y="1076843"/>
              <a:ext cx="310128" cy="14483"/>
            </a:xfrm>
            <a:custGeom>
              <a:avLst/>
              <a:gdLst/>
              <a:ahLst/>
              <a:cxnLst/>
              <a:rect l="l" t="t" r="r" b="b"/>
              <a:pathLst>
                <a:path w="7666" h="358" extrusionOk="0">
                  <a:moveTo>
                    <a:pt x="3727" y="0"/>
                  </a:moveTo>
                  <a:lnTo>
                    <a:pt x="3727" y="4"/>
                  </a:lnTo>
                  <a:cubicBezTo>
                    <a:pt x="3016" y="4"/>
                    <a:pt x="2304" y="4"/>
                    <a:pt x="1592" y="4"/>
                  </a:cubicBezTo>
                  <a:cubicBezTo>
                    <a:pt x="1237" y="4"/>
                    <a:pt x="881" y="4"/>
                    <a:pt x="526" y="4"/>
                  </a:cubicBezTo>
                  <a:cubicBezTo>
                    <a:pt x="403" y="4"/>
                    <a:pt x="281" y="7"/>
                    <a:pt x="158" y="14"/>
                  </a:cubicBezTo>
                  <a:cubicBezTo>
                    <a:pt x="91" y="18"/>
                    <a:pt x="17" y="26"/>
                    <a:pt x="7" y="116"/>
                  </a:cubicBezTo>
                  <a:cubicBezTo>
                    <a:pt x="0" y="194"/>
                    <a:pt x="55" y="246"/>
                    <a:pt x="111" y="279"/>
                  </a:cubicBezTo>
                  <a:cubicBezTo>
                    <a:pt x="221" y="344"/>
                    <a:pt x="342" y="354"/>
                    <a:pt x="465" y="354"/>
                  </a:cubicBezTo>
                  <a:cubicBezTo>
                    <a:pt x="517" y="354"/>
                    <a:pt x="569" y="352"/>
                    <a:pt x="621" y="352"/>
                  </a:cubicBezTo>
                  <a:cubicBezTo>
                    <a:pt x="1245" y="354"/>
                    <a:pt x="1868" y="358"/>
                    <a:pt x="2492" y="358"/>
                  </a:cubicBezTo>
                  <a:cubicBezTo>
                    <a:pt x="2567" y="358"/>
                    <a:pt x="2643" y="358"/>
                    <a:pt x="2719" y="358"/>
                  </a:cubicBezTo>
                  <a:cubicBezTo>
                    <a:pt x="4258" y="354"/>
                    <a:pt x="5796" y="351"/>
                    <a:pt x="7335" y="341"/>
                  </a:cubicBezTo>
                  <a:cubicBezTo>
                    <a:pt x="7336" y="341"/>
                    <a:pt x="7336" y="341"/>
                    <a:pt x="7337" y="341"/>
                  </a:cubicBezTo>
                  <a:cubicBezTo>
                    <a:pt x="7385" y="341"/>
                    <a:pt x="7447" y="353"/>
                    <a:pt x="7504" y="353"/>
                  </a:cubicBezTo>
                  <a:cubicBezTo>
                    <a:pt x="7586" y="353"/>
                    <a:pt x="7657" y="328"/>
                    <a:pt x="7660" y="211"/>
                  </a:cubicBezTo>
                  <a:cubicBezTo>
                    <a:pt x="7665" y="50"/>
                    <a:pt x="7495" y="15"/>
                    <a:pt x="7348" y="10"/>
                  </a:cubicBezTo>
                  <a:cubicBezTo>
                    <a:pt x="7243" y="5"/>
                    <a:pt x="7138" y="0"/>
                    <a:pt x="70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3"/>
            <p:cNvSpPr/>
            <p:nvPr/>
          </p:nvSpPr>
          <p:spPr>
            <a:xfrm>
              <a:off x="8514120" y="775002"/>
              <a:ext cx="225901" cy="220480"/>
            </a:xfrm>
            <a:custGeom>
              <a:avLst/>
              <a:gdLst/>
              <a:ahLst/>
              <a:cxnLst/>
              <a:rect l="l" t="t" r="r" b="b"/>
              <a:pathLst>
                <a:path w="5584" h="5450" extrusionOk="0">
                  <a:moveTo>
                    <a:pt x="691" y="4867"/>
                  </a:moveTo>
                  <a:cubicBezTo>
                    <a:pt x="677" y="4884"/>
                    <a:pt x="670" y="4906"/>
                    <a:pt x="669" y="4934"/>
                  </a:cubicBezTo>
                  <a:cubicBezTo>
                    <a:pt x="668" y="4905"/>
                    <a:pt x="676" y="4884"/>
                    <a:pt x="691" y="4867"/>
                  </a:cubicBezTo>
                  <a:close/>
                  <a:moveTo>
                    <a:pt x="5310" y="0"/>
                  </a:moveTo>
                  <a:cubicBezTo>
                    <a:pt x="5285" y="0"/>
                    <a:pt x="5260" y="5"/>
                    <a:pt x="5235" y="15"/>
                  </a:cubicBezTo>
                  <a:cubicBezTo>
                    <a:pt x="5142" y="52"/>
                    <a:pt x="5059" y="123"/>
                    <a:pt x="4982" y="191"/>
                  </a:cubicBezTo>
                  <a:cubicBezTo>
                    <a:pt x="4735" y="405"/>
                    <a:pt x="4491" y="622"/>
                    <a:pt x="4251" y="843"/>
                  </a:cubicBezTo>
                  <a:cubicBezTo>
                    <a:pt x="3186" y="1823"/>
                    <a:pt x="2145" y="2824"/>
                    <a:pt x="1161" y="3881"/>
                  </a:cubicBezTo>
                  <a:cubicBezTo>
                    <a:pt x="980" y="4013"/>
                    <a:pt x="856" y="4192"/>
                    <a:pt x="737" y="4375"/>
                  </a:cubicBezTo>
                  <a:cubicBezTo>
                    <a:pt x="675" y="4394"/>
                    <a:pt x="642" y="4435"/>
                    <a:pt x="639" y="4498"/>
                  </a:cubicBezTo>
                  <a:cubicBezTo>
                    <a:pt x="609" y="4529"/>
                    <a:pt x="583" y="4563"/>
                    <a:pt x="562" y="4601"/>
                  </a:cubicBezTo>
                  <a:cubicBezTo>
                    <a:pt x="531" y="4611"/>
                    <a:pt x="516" y="4632"/>
                    <a:pt x="519" y="4663"/>
                  </a:cubicBezTo>
                  <a:cubicBezTo>
                    <a:pt x="459" y="4688"/>
                    <a:pt x="426" y="4731"/>
                    <a:pt x="416" y="4793"/>
                  </a:cubicBezTo>
                  <a:cubicBezTo>
                    <a:pt x="360" y="4809"/>
                    <a:pt x="326" y="4845"/>
                    <a:pt x="318" y="4902"/>
                  </a:cubicBezTo>
                  <a:cubicBezTo>
                    <a:pt x="260" y="4916"/>
                    <a:pt x="229" y="4952"/>
                    <a:pt x="227" y="5012"/>
                  </a:cubicBezTo>
                  <a:lnTo>
                    <a:pt x="223" y="5018"/>
                  </a:lnTo>
                  <a:cubicBezTo>
                    <a:pt x="147" y="5061"/>
                    <a:pt x="104" y="5123"/>
                    <a:pt x="106" y="5211"/>
                  </a:cubicBezTo>
                  <a:cubicBezTo>
                    <a:pt x="34" y="5276"/>
                    <a:pt x="1" y="5352"/>
                    <a:pt x="97" y="5414"/>
                  </a:cubicBezTo>
                  <a:cubicBezTo>
                    <a:pt x="133" y="5438"/>
                    <a:pt x="167" y="5449"/>
                    <a:pt x="197" y="5449"/>
                  </a:cubicBezTo>
                  <a:cubicBezTo>
                    <a:pt x="257" y="5449"/>
                    <a:pt x="304" y="5404"/>
                    <a:pt x="333" y="5326"/>
                  </a:cubicBezTo>
                  <a:cubicBezTo>
                    <a:pt x="393" y="5313"/>
                    <a:pt x="421" y="5275"/>
                    <a:pt x="425" y="5216"/>
                  </a:cubicBezTo>
                  <a:lnTo>
                    <a:pt x="430" y="5209"/>
                  </a:lnTo>
                  <a:cubicBezTo>
                    <a:pt x="548" y="5150"/>
                    <a:pt x="627" y="5058"/>
                    <a:pt x="671" y="4936"/>
                  </a:cubicBezTo>
                  <a:cubicBezTo>
                    <a:pt x="729" y="4921"/>
                    <a:pt x="760" y="4883"/>
                    <a:pt x="769" y="4827"/>
                  </a:cubicBezTo>
                  <a:cubicBezTo>
                    <a:pt x="827" y="4812"/>
                    <a:pt x="857" y="4774"/>
                    <a:pt x="866" y="4718"/>
                  </a:cubicBezTo>
                  <a:cubicBezTo>
                    <a:pt x="925" y="4704"/>
                    <a:pt x="957" y="4665"/>
                    <a:pt x="967" y="4608"/>
                  </a:cubicBezTo>
                  <a:cubicBezTo>
                    <a:pt x="1260" y="4376"/>
                    <a:pt x="1502" y="4103"/>
                    <a:pt x="1697" y="3789"/>
                  </a:cubicBezTo>
                  <a:lnTo>
                    <a:pt x="1698" y="3789"/>
                  </a:lnTo>
                  <a:cubicBezTo>
                    <a:pt x="1765" y="3785"/>
                    <a:pt x="1797" y="3747"/>
                    <a:pt x="1800" y="3682"/>
                  </a:cubicBezTo>
                  <a:cubicBezTo>
                    <a:pt x="2878" y="2693"/>
                    <a:pt x="3901" y="1645"/>
                    <a:pt x="5052" y="732"/>
                  </a:cubicBezTo>
                  <a:cubicBezTo>
                    <a:pt x="5201" y="614"/>
                    <a:pt x="5330" y="472"/>
                    <a:pt x="5457" y="333"/>
                  </a:cubicBezTo>
                  <a:cubicBezTo>
                    <a:pt x="5508" y="277"/>
                    <a:pt x="5584" y="206"/>
                    <a:pt x="5509" y="113"/>
                  </a:cubicBezTo>
                  <a:cubicBezTo>
                    <a:pt x="5455" y="46"/>
                    <a:pt x="5386" y="0"/>
                    <a:pt x="5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3"/>
            <p:cNvSpPr/>
            <p:nvPr/>
          </p:nvSpPr>
          <p:spPr>
            <a:xfrm>
              <a:off x="8117208" y="1172764"/>
              <a:ext cx="223716" cy="221693"/>
            </a:xfrm>
            <a:custGeom>
              <a:avLst/>
              <a:gdLst/>
              <a:ahLst/>
              <a:cxnLst/>
              <a:rect l="l" t="t" r="r" b="b"/>
              <a:pathLst>
                <a:path w="5530" h="5480" extrusionOk="0">
                  <a:moveTo>
                    <a:pt x="4356" y="1410"/>
                  </a:moveTo>
                  <a:cubicBezTo>
                    <a:pt x="4356" y="1411"/>
                    <a:pt x="4356" y="1411"/>
                    <a:pt x="4356" y="1411"/>
                  </a:cubicBezTo>
                  <a:lnTo>
                    <a:pt x="4355" y="1411"/>
                  </a:lnTo>
                  <a:cubicBezTo>
                    <a:pt x="4355" y="1411"/>
                    <a:pt x="4356" y="1410"/>
                    <a:pt x="4356" y="1410"/>
                  </a:cubicBezTo>
                  <a:close/>
                  <a:moveTo>
                    <a:pt x="5398" y="0"/>
                  </a:moveTo>
                  <a:cubicBezTo>
                    <a:pt x="5366" y="0"/>
                    <a:pt x="5333" y="28"/>
                    <a:pt x="5297" y="85"/>
                  </a:cubicBezTo>
                  <a:lnTo>
                    <a:pt x="5297" y="86"/>
                  </a:lnTo>
                  <a:cubicBezTo>
                    <a:pt x="5230" y="93"/>
                    <a:pt x="5201" y="132"/>
                    <a:pt x="5199" y="194"/>
                  </a:cubicBezTo>
                  <a:lnTo>
                    <a:pt x="5198" y="195"/>
                  </a:lnTo>
                  <a:cubicBezTo>
                    <a:pt x="5138" y="205"/>
                    <a:pt x="5107" y="239"/>
                    <a:pt x="5109" y="299"/>
                  </a:cubicBezTo>
                  <a:cubicBezTo>
                    <a:pt x="4743" y="698"/>
                    <a:pt x="4337" y="1064"/>
                    <a:pt x="4027" y="1511"/>
                  </a:cubicBezTo>
                  <a:cubicBezTo>
                    <a:pt x="3969" y="1528"/>
                    <a:pt x="3935" y="1563"/>
                    <a:pt x="3931" y="1623"/>
                  </a:cubicBezTo>
                  <a:cubicBezTo>
                    <a:pt x="3744" y="1779"/>
                    <a:pt x="3562" y="1940"/>
                    <a:pt x="3423" y="2140"/>
                  </a:cubicBezTo>
                  <a:cubicBezTo>
                    <a:pt x="2455" y="3042"/>
                    <a:pt x="1497" y="3955"/>
                    <a:pt x="474" y="4799"/>
                  </a:cubicBezTo>
                  <a:cubicBezTo>
                    <a:pt x="356" y="4897"/>
                    <a:pt x="249" y="5011"/>
                    <a:pt x="141" y="5120"/>
                  </a:cubicBezTo>
                  <a:cubicBezTo>
                    <a:pt x="65" y="5195"/>
                    <a:pt x="0" y="5279"/>
                    <a:pt x="90" y="5384"/>
                  </a:cubicBezTo>
                  <a:cubicBezTo>
                    <a:pt x="144" y="5447"/>
                    <a:pt x="205" y="5480"/>
                    <a:pt x="270" y="5480"/>
                  </a:cubicBezTo>
                  <a:cubicBezTo>
                    <a:pt x="316" y="5480"/>
                    <a:pt x="363" y="5464"/>
                    <a:pt x="412" y="5432"/>
                  </a:cubicBezTo>
                  <a:cubicBezTo>
                    <a:pt x="485" y="5384"/>
                    <a:pt x="552" y="5331"/>
                    <a:pt x="617" y="5274"/>
                  </a:cubicBezTo>
                  <a:cubicBezTo>
                    <a:pt x="1741" y="4287"/>
                    <a:pt x="2820" y="3254"/>
                    <a:pt x="3849" y="2173"/>
                  </a:cubicBezTo>
                  <a:cubicBezTo>
                    <a:pt x="3961" y="2138"/>
                    <a:pt x="4038" y="2070"/>
                    <a:pt x="4066" y="1956"/>
                  </a:cubicBezTo>
                  <a:cubicBezTo>
                    <a:pt x="4128" y="1946"/>
                    <a:pt x="4160" y="1909"/>
                    <a:pt x="4165" y="1849"/>
                  </a:cubicBezTo>
                  <a:cubicBezTo>
                    <a:pt x="4229" y="1842"/>
                    <a:pt x="4264" y="1809"/>
                    <a:pt x="4271" y="1747"/>
                  </a:cubicBezTo>
                  <a:cubicBezTo>
                    <a:pt x="4334" y="1738"/>
                    <a:pt x="4369" y="1702"/>
                    <a:pt x="4371" y="1638"/>
                  </a:cubicBezTo>
                  <a:cubicBezTo>
                    <a:pt x="4433" y="1632"/>
                    <a:pt x="4460" y="1593"/>
                    <a:pt x="4471" y="1538"/>
                  </a:cubicBezTo>
                  <a:cubicBezTo>
                    <a:pt x="4530" y="1521"/>
                    <a:pt x="4561" y="1483"/>
                    <a:pt x="4560" y="1422"/>
                  </a:cubicBezTo>
                  <a:lnTo>
                    <a:pt x="4565" y="1413"/>
                  </a:lnTo>
                  <a:cubicBezTo>
                    <a:pt x="4643" y="1381"/>
                    <a:pt x="4693" y="1327"/>
                    <a:pt x="4699" y="1241"/>
                  </a:cubicBezTo>
                  <a:cubicBezTo>
                    <a:pt x="4761" y="1230"/>
                    <a:pt x="4793" y="1193"/>
                    <a:pt x="4795" y="1131"/>
                  </a:cubicBezTo>
                  <a:cubicBezTo>
                    <a:pt x="4859" y="1121"/>
                    <a:pt x="4892" y="1085"/>
                    <a:pt x="4891" y="1020"/>
                  </a:cubicBezTo>
                  <a:cubicBezTo>
                    <a:pt x="5071" y="884"/>
                    <a:pt x="5186" y="696"/>
                    <a:pt x="5317" y="519"/>
                  </a:cubicBezTo>
                  <a:cubicBezTo>
                    <a:pt x="5376" y="501"/>
                    <a:pt x="5404" y="459"/>
                    <a:pt x="5404" y="399"/>
                  </a:cubicBezTo>
                  <a:lnTo>
                    <a:pt x="5407" y="394"/>
                  </a:lnTo>
                  <a:cubicBezTo>
                    <a:pt x="5490" y="351"/>
                    <a:pt x="5529" y="287"/>
                    <a:pt x="5510" y="194"/>
                  </a:cubicBezTo>
                  <a:cubicBezTo>
                    <a:pt x="5513" y="183"/>
                    <a:pt x="5522" y="170"/>
                    <a:pt x="5520" y="160"/>
                  </a:cubicBezTo>
                  <a:cubicBezTo>
                    <a:pt x="5515" y="138"/>
                    <a:pt x="5503" y="119"/>
                    <a:pt x="5495" y="98"/>
                  </a:cubicBezTo>
                  <a:cubicBezTo>
                    <a:pt x="5465" y="33"/>
                    <a:pt x="5433" y="0"/>
                    <a:pt x="53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3"/>
            <p:cNvSpPr/>
            <p:nvPr/>
          </p:nvSpPr>
          <p:spPr>
            <a:xfrm>
              <a:off x="8253747" y="693322"/>
              <a:ext cx="125856" cy="276186"/>
            </a:xfrm>
            <a:custGeom>
              <a:avLst/>
              <a:gdLst/>
              <a:ahLst/>
              <a:cxnLst/>
              <a:rect l="l" t="t" r="r" b="b"/>
              <a:pathLst>
                <a:path w="3111" h="6827" extrusionOk="0">
                  <a:moveTo>
                    <a:pt x="273" y="1"/>
                  </a:moveTo>
                  <a:cubicBezTo>
                    <a:pt x="269" y="1"/>
                    <a:pt x="264" y="1"/>
                    <a:pt x="260" y="1"/>
                  </a:cubicBezTo>
                  <a:cubicBezTo>
                    <a:pt x="170" y="8"/>
                    <a:pt x="92" y="51"/>
                    <a:pt x="51" y="132"/>
                  </a:cubicBezTo>
                  <a:cubicBezTo>
                    <a:pt x="1" y="230"/>
                    <a:pt x="30" y="329"/>
                    <a:pt x="58" y="429"/>
                  </a:cubicBezTo>
                  <a:cubicBezTo>
                    <a:pt x="195" y="900"/>
                    <a:pt x="333" y="1371"/>
                    <a:pt x="538" y="1819"/>
                  </a:cubicBezTo>
                  <a:cubicBezTo>
                    <a:pt x="538" y="1819"/>
                    <a:pt x="538" y="1819"/>
                    <a:pt x="538" y="1819"/>
                  </a:cubicBezTo>
                  <a:lnTo>
                    <a:pt x="538" y="1819"/>
                  </a:lnTo>
                  <a:cubicBezTo>
                    <a:pt x="592" y="1880"/>
                    <a:pt x="622" y="1948"/>
                    <a:pt x="645" y="2021"/>
                  </a:cubicBezTo>
                  <a:cubicBezTo>
                    <a:pt x="609" y="1955"/>
                    <a:pt x="572" y="1887"/>
                    <a:pt x="538" y="1819"/>
                  </a:cubicBezTo>
                  <a:lnTo>
                    <a:pt x="538" y="1819"/>
                  </a:lnTo>
                  <a:cubicBezTo>
                    <a:pt x="757" y="2726"/>
                    <a:pt x="1114" y="3580"/>
                    <a:pt x="1586" y="4387"/>
                  </a:cubicBezTo>
                  <a:cubicBezTo>
                    <a:pt x="1585" y="4386"/>
                    <a:pt x="1584" y="4385"/>
                    <a:pt x="1583" y="4384"/>
                  </a:cubicBezTo>
                  <a:lnTo>
                    <a:pt x="1583" y="4384"/>
                  </a:lnTo>
                  <a:cubicBezTo>
                    <a:pt x="1671" y="4769"/>
                    <a:pt x="1885" y="5091"/>
                    <a:pt x="2111" y="5408"/>
                  </a:cubicBezTo>
                  <a:cubicBezTo>
                    <a:pt x="2114" y="5494"/>
                    <a:pt x="2139" y="5568"/>
                    <a:pt x="2218" y="5616"/>
                  </a:cubicBezTo>
                  <a:cubicBezTo>
                    <a:pt x="2218" y="5700"/>
                    <a:pt x="2244" y="5774"/>
                    <a:pt x="2323" y="5821"/>
                  </a:cubicBezTo>
                  <a:cubicBezTo>
                    <a:pt x="2324" y="5907"/>
                    <a:pt x="2355" y="5977"/>
                    <a:pt x="2431" y="6024"/>
                  </a:cubicBezTo>
                  <a:cubicBezTo>
                    <a:pt x="2433" y="6108"/>
                    <a:pt x="2455" y="6183"/>
                    <a:pt x="2534" y="6230"/>
                  </a:cubicBezTo>
                  <a:cubicBezTo>
                    <a:pt x="2538" y="6315"/>
                    <a:pt x="2567" y="6386"/>
                    <a:pt x="2648" y="6428"/>
                  </a:cubicBezTo>
                  <a:cubicBezTo>
                    <a:pt x="2651" y="6514"/>
                    <a:pt x="2683" y="6583"/>
                    <a:pt x="2768" y="6621"/>
                  </a:cubicBezTo>
                  <a:lnTo>
                    <a:pt x="2769" y="6623"/>
                  </a:lnTo>
                  <a:cubicBezTo>
                    <a:pt x="2769" y="6687"/>
                    <a:pt x="2796" y="6728"/>
                    <a:pt x="2863" y="6740"/>
                  </a:cubicBezTo>
                  <a:cubicBezTo>
                    <a:pt x="2912" y="6800"/>
                    <a:pt x="2955" y="6827"/>
                    <a:pt x="2991" y="6827"/>
                  </a:cubicBezTo>
                  <a:cubicBezTo>
                    <a:pt x="3042" y="6827"/>
                    <a:pt x="3078" y="6771"/>
                    <a:pt x="3094" y="6681"/>
                  </a:cubicBezTo>
                  <a:cubicBezTo>
                    <a:pt x="3110" y="6585"/>
                    <a:pt x="3069" y="6485"/>
                    <a:pt x="2979" y="6419"/>
                  </a:cubicBezTo>
                  <a:lnTo>
                    <a:pt x="2978" y="6416"/>
                  </a:lnTo>
                  <a:cubicBezTo>
                    <a:pt x="2984" y="6329"/>
                    <a:pt x="2953" y="6259"/>
                    <a:pt x="2877" y="6209"/>
                  </a:cubicBezTo>
                  <a:cubicBezTo>
                    <a:pt x="2880" y="6124"/>
                    <a:pt x="2856" y="6049"/>
                    <a:pt x="2778" y="6001"/>
                  </a:cubicBezTo>
                  <a:cubicBezTo>
                    <a:pt x="2779" y="5917"/>
                    <a:pt x="2760" y="5841"/>
                    <a:pt x="2686" y="5788"/>
                  </a:cubicBezTo>
                  <a:cubicBezTo>
                    <a:pt x="2682" y="5676"/>
                    <a:pt x="2655" y="5572"/>
                    <a:pt x="2560" y="5496"/>
                  </a:cubicBezTo>
                  <a:lnTo>
                    <a:pt x="2560" y="5495"/>
                  </a:lnTo>
                  <a:cubicBezTo>
                    <a:pt x="2567" y="5406"/>
                    <a:pt x="2535" y="5336"/>
                    <a:pt x="2458" y="5288"/>
                  </a:cubicBezTo>
                  <a:cubicBezTo>
                    <a:pt x="2460" y="5203"/>
                    <a:pt x="2436" y="5128"/>
                    <a:pt x="2359" y="5079"/>
                  </a:cubicBezTo>
                  <a:cubicBezTo>
                    <a:pt x="2364" y="4993"/>
                    <a:pt x="2345" y="4917"/>
                    <a:pt x="2264" y="4869"/>
                  </a:cubicBezTo>
                  <a:cubicBezTo>
                    <a:pt x="2265" y="4784"/>
                    <a:pt x="2247" y="4706"/>
                    <a:pt x="2165" y="4659"/>
                  </a:cubicBezTo>
                  <a:cubicBezTo>
                    <a:pt x="2023" y="4080"/>
                    <a:pt x="1740" y="3553"/>
                    <a:pt x="1519" y="3005"/>
                  </a:cubicBezTo>
                  <a:cubicBezTo>
                    <a:pt x="1203" y="2218"/>
                    <a:pt x="959" y="1403"/>
                    <a:pt x="576" y="641"/>
                  </a:cubicBezTo>
                  <a:cubicBezTo>
                    <a:pt x="568" y="451"/>
                    <a:pt x="487" y="281"/>
                    <a:pt x="420" y="107"/>
                  </a:cubicBezTo>
                  <a:cubicBezTo>
                    <a:pt x="395" y="45"/>
                    <a:pt x="342"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3"/>
            <p:cNvSpPr/>
            <p:nvPr/>
          </p:nvSpPr>
          <p:spPr>
            <a:xfrm>
              <a:off x="8408652" y="923516"/>
              <a:ext cx="162" cy="243"/>
            </a:xfrm>
            <a:custGeom>
              <a:avLst/>
              <a:gdLst/>
              <a:ahLst/>
              <a:cxnLst/>
              <a:rect l="l" t="t" r="r" b="b"/>
              <a:pathLst>
                <a:path w="4" h="6" extrusionOk="0">
                  <a:moveTo>
                    <a:pt x="1" y="0"/>
                  </a:moveTo>
                  <a:lnTo>
                    <a:pt x="3" y="5"/>
                  </a:lnTo>
                  <a:cubicBezTo>
                    <a:pt x="3" y="5"/>
                    <a:pt x="3" y="4"/>
                    <a:pt x="3" y="4"/>
                  </a:cubicBezTo>
                  <a:cubicBezTo>
                    <a:pt x="2" y="3"/>
                    <a:pt x="2" y="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3"/>
            <p:cNvSpPr/>
            <p:nvPr/>
          </p:nvSpPr>
          <p:spPr>
            <a:xfrm>
              <a:off x="8398862" y="653352"/>
              <a:ext cx="32040" cy="305071"/>
            </a:xfrm>
            <a:custGeom>
              <a:avLst/>
              <a:gdLst/>
              <a:ahLst/>
              <a:cxnLst/>
              <a:rect l="l" t="t" r="r" b="b"/>
              <a:pathLst>
                <a:path w="792" h="7541" extrusionOk="0">
                  <a:moveTo>
                    <a:pt x="552" y="1545"/>
                  </a:moveTo>
                  <a:cubicBezTo>
                    <a:pt x="558" y="1547"/>
                    <a:pt x="563" y="1550"/>
                    <a:pt x="569" y="1552"/>
                  </a:cubicBezTo>
                  <a:cubicBezTo>
                    <a:pt x="563" y="1558"/>
                    <a:pt x="559" y="1564"/>
                    <a:pt x="552" y="1570"/>
                  </a:cubicBezTo>
                  <a:cubicBezTo>
                    <a:pt x="552" y="1561"/>
                    <a:pt x="552" y="1553"/>
                    <a:pt x="552" y="1545"/>
                  </a:cubicBezTo>
                  <a:close/>
                  <a:moveTo>
                    <a:pt x="495" y="1"/>
                  </a:moveTo>
                  <a:cubicBezTo>
                    <a:pt x="407" y="1"/>
                    <a:pt x="352" y="72"/>
                    <a:pt x="322" y="198"/>
                  </a:cubicBezTo>
                  <a:cubicBezTo>
                    <a:pt x="238" y="303"/>
                    <a:pt x="216" y="420"/>
                    <a:pt x="236" y="548"/>
                  </a:cubicBezTo>
                  <a:cubicBezTo>
                    <a:pt x="199" y="600"/>
                    <a:pt x="196" y="656"/>
                    <a:pt x="218" y="713"/>
                  </a:cubicBezTo>
                  <a:cubicBezTo>
                    <a:pt x="84" y="918"/>
                    <a:pt x="116" y="1144"/>
                    <a:pt x="128" y="1367"/>
                  </a:cubicBezTo>
                  <a:cubicBezTo>
                    <a:pt x="93" y="1455"/>
                    <a:pt x="88" y="1545"/>
                    <a:pt x="115" y="1635"/>
                  </a:cubicBezTo>
                  <a:cubicBezTo>
                    <a:pt x="0" y="1936"/>
                    <a:pt x="26" y="2236"/>
                    <a:pt x="115" y="2537"/>
                  </a:cubicBezTo>
                  <a:lnTo>
                    <a:pt x="115" y="2538"/>
                  </a:lnTo>
                  <a:lnTo>
                    <a:pt x="113" y="2555"/>
                  </a:lnTo>
                  <a:cubicBezTo>
                    <a:pt x="60" y="2608"/>
                    <a:pt x="60" y="2658"/>
                    <a:pt x="120" y="2704"/>
                  </a:cubicBezTo>
                  <a:cubicBezTo>
                    <a:pt x="61" y="3139"/>
                    <a:pt x="175" y="3572"/>
                    <a:pt x="141" y="4008"/>
                  </a:cubicBezTo>
                  <a:cubicBezTo>
                    <a:pt x="155" y="4017"/>
                    <a:pt x="169" y="4028"/>
                    <a:pt x="182" y="4038"/>
                  </a:cubicBezTo>
                  <a:lnTo>
                    <a:pt x="182" y="4081"/>
                  </a:lnTo>
                  <a:cubicBezTo>
                    <a:pt x="221" y="4948"/>
                    <a:pt x="102" y="5818"/>
                    <a:pt x="245" y="6682"/>
                  </a:cubicBezTo>
                  <a:cubicBezTo>
                    <a:pt x="322" y="6873"/>
                    <a:pt x="275" y="7066"/>
                    <a:pt x="262" y="7261"/>
                  </a:cubicBezTo>
                  <a:cubicBezTo>
                    <a:pt x="250" y="7408"/>
                    <a:pt x="273" y="7540"/>
                    <a:pt x="416" y="7540"/>
                  </a:cubicBezTo>
                  <a:cubicBezTo>
                    <a:pt x="451" y="7540"/>
                    <a:pt x="495" y="7532"/>
                    <a:pt x="547" y="7513"/>
                  </a:cubicBezTo>
                  <a:cubicBezTo>
                    <a:pt x="739" y="7385"/>
                    <a:pt x="722" y="7188"/>
                    <a:pt x="702" y="7006"/>
                  </a:cubicBezTo>
                  <a:cubicBezTo>
                    <a:pt x="582" y="5890"/>
                    <a:pt x="655" y="4768"/>
                    <a:pt x="564" y="3652"/>
                  </a:cubicBezTo>
                  <a:cubicBezTo>
                    <a:pt x="592" y="3584"/>
                    <a:pt x="599" y="3515"/>
                    <a:pt x="597" y="3444"/>
                  </a:cubicBezTo>
                  <a:cubicBezTo>
                    <a:pt x="757" y="2442"/>
                    <a:pt x="782" y="1430"/>
                    <a:pt x="787" y="417"/>
                  </a:cubicBezTo>
                  <a:cubicBezTo>
                    <a:pt x="787" y="286"/>
                    <a:pt x="791" y="140"/>
                    <a:pt x="651" y="55"/>
                  </a:cubicBezTo>
                  <a:cubicBezTo>
                    <a:pt x="590" y="18"/>
                    <a:pt x="538" y="1"/>
                    <a:pt x="4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3"/>
            <p:cNvSpPr/>
            <p:nvPr/>
          </p:nvSpPr>
          <p:spPr>
            <a:xfrm>
              <a:off x="8473260" y="1200719"/>
              <a:ext cx="130670" cy="274973"/>
            </a:xfrm>
            <a:custGeom>
              <a:avLst/>
              <a:gdLst/>
              <a:ahLst/>
              <a:cxnLst/>
              <a:rect l="l" t="t" r="r" b="b"/>
              <a:pathLst>
                <a:path w="3230" h="6797" extrusionOk="0">
                  <a:moveTo>
                    <a:pt x="286" y="1"/>
                  </a:moveTo>
                  <a:cubicBezTo>
                    <a:pt x="252" y="1"/>
                    <a:pt x="214" y="13"/>
                    <a:pt x="168" y="40"/>
                  </a:cubicBezTo>
                  <a:cubicBezTo>
                    <a:pt x="0" y="142"/>
                    <a:pt x="158" y="316"/>
                    <a:pt x="260" y="439"/>
                  </a:cubicBezTo>
                  <a:cubicBezTo>
                    <a:pt x="264" y="533"/>
                    <a:pt x="288" y="619"/>
                    <a:pt x="375" y="676"/>
                  </a:cubicBezTo>
                  <a:lnTo>
                    <a:pt x="368" y="711"/>
                  </a:lnTo>
                  <a:lnTo>
                    <a:pt x="398" y="732"/>
                  </a:lnTo>
                  <a:cubicBezTo>
                    <a:pt x="388" y="818"/>
                    <a:pt x="426" y="884"/>
                    <a:pt x="494" y="936"/>
                  </a:cubicBezTo>
                  <a:lnTo>
                    <a:pt x="495" y="937"/>
                  </a:lnTo>
                  <a:cubicBezTo>
                    <a:pt x="487" y="1024"/>
                    <a:pt x="505" y="1101"/>
                    <a:pt x="584" y="1154"/>
                  </a:cubicBezTo>
                  <a:cubicBezTo>
                    <a:pt x="606" y="1233"/>
                    <a:pt x="619" y="1317"/>
                    <a:pt x="654" y="1390"/>
                  </a:cubicBezTo>
                  <a:cubicBezTo>
                    <a:pt x="1049" y="2224"/>
                    <a:pt x="1389" y="3080"/>
                    <a:pt x="1738" y="3932"/>
                  </a:cubicBezTo>
                  <a:cubicBezTo>
                    <a:pt x="2060" y="4720"/>
                    <a:pt x="2298" y="5540"/>
                    <a:pt x="2688" y="6302"/>
                  </a:cubicBezTo>
                  <a:cubicBezTo>
                    <a:pt x="2708" y="6401"/>
                    <a:pt x="2719" y="6503"/>
                    <a:pt x="2751" y="6598"/>
                  </a:cubicBezTo>
                  <a:cubicBezTo>
                    <a:pt x="2783" y="6694"/>
                    <a:pt x="2823" y="6797"/>
                    <a:pt x="2937" y="6797"/>
                  </a:cubicBezTo>
                  <a:cubicBezTo>
                    <a:pt x="2957" y="6797"/>
                    <a:pt x="2978" y="6794"/>
                    <a:pt x="3003" y="6787"/>
                  </a:cubicBezTo>
                  <a:cubicBezTo>
                    <a:pt x="3168" y="6743"/>
                    <a:pt x="3230" y="6630"/>
                    <a:pt x="3175" y="6477"/>
                  </a:cubicBezTo>
                  <a:cubicBezTo>
                    <a:pt x="3123" y="6336"/>
                    <a:pt x="3135" y="6173"/>
                    <a:pt x="3025" y="6050"/>
                  </a:cubicBezTo>
                  <a:cubicBezTo>
                    <a:pt x="3022" y="5999"/>
                    <a:pt x="3030" y="5946"/>
                    <a:pt x="3016" y="5899"/>
                  </a:cubicBezTo>
                  <a:cubicBezTo>
                    <a:pt x="2607" y="4631"/>
                    <a:pt x="2180" y="3368"/>
                    <a:pt x="1557" y="2181"/>
                  </a:cubicBezTo>
                  <a:cubicBezTo>
                    <a:pt x="1226" y="1549"/>
                    <a:pt x="934" y="896"/>
                    <a:pt x="517" y="308"/>
                  </a:cubicBezTo>
                  <a:lnTo>
                    <a:pt x="518" y="308"/>
                  </a:lnTo>
                  <a:cubicBezTo>
                    <a:pt x="473" y="174"/>
                    <a:pt x="416"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3"/>
            <p:cNvSpPr/>
            <p:nvPr/>
          </p:nvSpPr>
          <p:spPr>
            <a:xfrm>
              <a:off x="8425603" y="1213341"/>
              <a:ext cx="31150" cy="302563"/>
            </a:xfrm>
            <a:custGeom>
              <a:avLst/>
              <a:gdLst/>
              <a:ahLst/>
              <a:cxnLst/>
              <a:rect l="l" t="t" r="r" b="b"/>
              <a:pathLst>
                <a:path w="770" h="7479" extrusionOk="0">
                  <a:moveTo>
                    <a:pt x="306" y="5907"/>
                  </a:moveTo>
                  <a:cubicBezTo>
                    <a:pt x="306" y="5920"/>
                    <a:pt x="306" y="5932"/>
                    <a:pt x="306" y="5944"/>
                  </a:cubicBezTo>
                  <a:cubicBezTo>
                    <a:pt x="296" y="5936"/>
                    <a:pt x="290" y="5928"/>
                    <a:pt x="282" y="5921"/>
                  </a:cubicBezTo>
                  <a:cubicBezTo>
                    <a:pt x="291" y="5917"/>
                    <a:pt x="298" y="5911"/>
                    <a:pt x="306" y="5907"/>
                  </a:cubicBezTo>
                  <a:close/>
                  <a:moveTo>
                    <a:pt x="318" y="0"/>
                  </a:moveTo>
                  <a:cubicBezTo>
                    <a:pt x="102" y="0"/>
                    <a:pt x="106" y="183"/>
                    <a:pt x="99" y="336"/>
                  </a:cubicBezTo>
                  <a:cubicBezTo>
                    <a:pt x="97" y="403"/>
                    <a:pt x="94" y="472"/>
                    <a:pt x="101" y="539"/>
                  </a:cubicBezTo>
                  <a:cubicBezTo>
                    <a:pt x="194" y="1383"/>
                    <a:pt x="190" y="2232"/>
                    <a:pt x="213" y="3078"/>
                  </a:cubicBezTo>
                  <a:cubicBezTo>
                    <a:pt x="205" y="3519"/>
                    <a:pt x="195" y="3959"/>
                    <a:pt x="186" y="4400"/>
                  </a:cubicBezTo>
                  <a:lnTo>
                    <a:pt x="189" y="4400"/>
                  </a:lnTo>
                  <a:cubicBezTo>
                    <a:pt x="11" y="5308"/>
                    <a:pt x="0" y="6227"/>
                    <a:pt x="8" y="7147"/>
                  </a:cubicBezTo>
                  <a:cubicBezTo>
                    <a:pt x="9" y="7276"/>
                    <a:pt x="33" y="7420"/>
                    <a:pt x="206" y="7460"/>
                  </a:cubicBezTo>
                  <a:cubicBezTo>
                    <a:pt x="236" y="7472"/>
                    <a:pt x="265" y="7478"/>
                    <a:pt x="291" y="7478"/>
                  </a:cubicBezTo>
                  <a:cubicBezTo>
                    <a:pt x="346" y="7478"/>
                    <a:pt x="389" y="7450"/>
                    <a:pt x="416" y="7382"/>
                  </a:cubicBezTo>
                  <a:cubicBezTo>
                    <a:pt x="542" y="7309"/>
                    <a:pt x="540" y="7194"/>
                    <a:pt x="527" y="7075"/>
                  </a:cubicBezTo>
                  <a:cubicBezTo>
                    <a:pt x="769" y="6371"/>
                    <a:pt x="757" y="5643"/>
                    <a:pt x="725" y="4917"/>
                  </a:cubicBezTo>
                  <a:cubicBezTo>
                    <a:pt x="674" y="3814"/>
                    <a:pt x="558" y="2715"/>
                    <a:pt x="591" y="1608"/>
                  </a:cubicBezTo>
                  <a:cubicBezTo>
                    <a:pt x="595" y="1441"/>
                    <a:pt x="608" y="1267"/>
                    <a:pt x="531" y="1107"/>
                  </a:cubicBezTo>
                  <a:cubicBezTo>
                    <a:pt x="519" y="853"/>
                    <a:pt x="516" y="599"/>
                    <a:pt x="494" y="346"/>
                  </a:cubicBezTo>
                  <a:cubicBezTo>
                    <a:pt x="481" y="214"/>
                    <a:pt x="573" y="3"/>
                    <a:pt x="321" y="0"/>
                  </a:cubicBezTo>
                  <a:cubicBezTo>
                    <a:pt x="320" y="0"/>
                    <a:pt x="319"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3"/>
            <p:cNvSpPr/>
            <p:nvPr/>
          </p:nvSpPr>
          <p:spPr>
            <a:xfrm>
              <a:off x="8590298" y="1319173"/>
              <a:ext cx="71686" cy="94462"/>
            </a:xfrm>
            <a:custGeom>
              <a:avLst/>
              <a:gdLst/>
              <a:ahLst/>
              <a:cxnLst/>
              <a:rect l="l" t="t" r="r" b="b"/>
              <a:pathLst>
                <a:path w="1772" h="2335" extrusionOk="0">
                  <a:moveTo>
                    <a:pt x="34" y="0"/>
                  </a:moveTo>
                  <a:cubicBezTo>
                    <a:pt x="27" y="0"/>
                    <a:pt x="20" y="1"/>
                    <a:pt x="14" y="1"/>
                  </a:cubicBezTo>
                  <a:cubicBezTo>
                    <a:pt x="0" y="220"/>
                    <a:pt x="112" y="391"/>
                    <a:pt x="222" y="556"/>
                  </a:cubicBezTo>
                  <a:cubicBezTo>
                    <a:pt x="537" y="1026"/>
                    <a:pt x="861" y="1491"/>
                    <a:pt x="1106" y="2003"/>
                  </a:cubicBezTo>
                  <a:cubicBezTo>
                    <a:pt x="1148" y="2092"/>
                    <a:pt x="1226" y="2168"/>
                    <a:pt x="1296" y="2242"/>
                  </a:cubicBezTo>
                  <a:cubicBezTo>
                    <a:pt x="1353" y="2304"/>
                    <a:pt x="1421" y="2334"/>
                    <a:pt x="1492" y="2334"/>
                  </a:cubicBezTo>
                  <a:cubicBezTo>
                    <a:pt x="1537" y="2334"/>
                    <a:pt x="1584" y="2322"/>
                    <a:pt x="1629" y="2297"/>
                  </a:cubicBezTo>
                  <a:cubicBezTo>
                    <a:pt x="1772" y="2221"/>
                    <a:pt x="1731" y="2095"/>
                    <a:pt x="1679" y="1985"/>
                  </a:cubicBezTo>
                  <a:cubicBezTo>
                    <a:pt x="1621" y="1861"/>
                    <a:pt x="1559" y="1737"/>
                    <a:pt x="1479" y="1628"/>
                  </a:cubicBezTo>
                  <a:cubicBezTo>
                    <a:pt x="1132" y="1158"/>
                    <a:pt x="781" y="691"/>
                    <a:pt x="421" y="231"/>
                  </a:cubicBezTo>
                  <a:cubicBezTo>
                    <a:pt x="334" y="119"/>
                    <a:pt x="232" y="0"/>
                    <a:pt x="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3"/>
            <p:cNvSpPr/>
            <p:nvPr/>
          </p:nvSpPr>
          <p:spPr>
            <a:xfrm>
              <a:off x="8701552" y="1007259"/>
              <a:ext cx="115620" cy="36126"/>
            </a:xfrm>
            <a:custGeom>
              <a:avLst/>
              <a:gdLst/>
              <a:ahLst/>
              <a:cxnLst/>
              <a:rect l="l" t="t" r="r" b="b"/>
              <a:pathLst>
                <a:path w="2858" h="893" extrusionOk="0">
                  <a:moveTo>
                    <a:pt x="2629" y="0"/>
                  </a:moveTo>
                  <a:cubicBezTo>
                    <a:pt x="2625" y="0"/>
                    <a:pt x="2622" y="0"/>
                    <a:pt x="2618" y="0"/>
                  </a:cubicBezTo>
                  <a:cubicBezTo>
                    <a:pt x="1827" y="114"/>
                    <a:pt x="1070" y="243"/>
                    <a:pt x="325" y="430"/>
                  </a:cubicBezTo>
                  <a:cubicBezTo>
                    <a:pt x="261" y="445"/>
                    <a:pt x="183" y="483"/>
                    <a:pt x="153" y="534"/>
                  </a:cubicBezTo>
                  <a:cubicBezTo>
                    <a:pt x="105" y="616"/>
                    <a:pt x="1" y="695"/>
                    <a:pt x="57" y="803"/>
                  </a:cubicBezTo>
                  <a:cubicBezTo>
                    <a:pt x="93" y="871"/>
                    <a:pt x="147" y="893"/>
                    <a:pt x="206" y="893"/>
                  </a:cubicBezTo>
                  <a:cubicBezTo>
                    <a:pt x="247" y="893"/>
                    <a:pt x="291" y="882"/>
                    <a:pt x="333" y="870"/>
                  </a:cubicBezTo>
                  <a:cubicBezTo>
                    <a:pt x="1086" y="642"/>
                    <a:pt x="1853" y="479"/>
                    <a:pt x="2630" y="358"/>
                  </a:cubicBezTo>
                  <a:cubicBezTo>
                    <a:pt x="2722" y="344"/>
                    <a:pt x="2858" y="331"/>
                    <a:pt x="2847" y="188"/>
                  </a:cubicBezTo>
                  <a:cubicBezTo>
                    <a:pt x="2837" y="45"/>
                    <a:pt x="2733" y="0"/>
                    <a:pt x="2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3"/>
            <p:cNvSpPr/>
            <p:nvPr/>
          </p:nvSpPr>
          <p:spPr>
            <a:xfrm>
              <a:off x="8039736" y="1126280"/>
              <a:ext cx="114973" cy="35641"/>
            </a:xfrm>
            <a:custGeom>
              <a:avLst/>
              <a:gdLst/>
              <a:ahLst/>
              <a:cxnLst/>
              <a:rect l="l" t="t" r="r" b="b"/>
              <a:pathLst>
                <a:path w="2842" h="881" extrusionOk="0">
                  <a:moveTo>
                    <a:pt x="2653" y="1"/>
                  </a:moveTo>
                  <a:cubicBezTo>
                    <a:pt x="2608" y="1"/>
                    <a:pt x="2560" y="14"/>
                    <a:pt x="2517" y="26"/>
                  </a:cubicBezTo>
                  <a:cubicBezTo>
                    <a:pt x="1765" y="241"/>
                    <a:pt x="1001" y="407"/>
                    <a:pt x="226" y="530"/>
                  </a:cubicBezTo>
                  <a:cubicBezTo>
                    <a:pt x="125" y="546"/>
                    <a:pt x="0" y="563"/>
                    <a:pt x="5" y="695"/>
                  </a:cubicBezTo>
                  <a:cubicBezTo>
                    <a:pt x="10" y="842"/>
                    <a:pt x="133" y="878"/>
                    <a:pt x="247" y="880"/>
                  </a:cubicBezTo>
                  <a:cubicBezTo>
                    <a:pt x="1025" y="778"/>
                    <a:pt x="1779" y="644"/>
                    <a:pt x="2521" y="457"/>
                  </a:cubicBezTo>
                  <a:cubicBezTo>
                    <a:pt x="2586" y="442"/>
                    <a:pt x="2670" y="412"/>
                    <a:pt x="2698" y="362"/>
                  </a:cubicBezTo>
                  <a:cubicBezTo>
                    <a:pt x="2746" y="280"/>
                    <a:pt x="2841" y="191"/>
                    <a:pt x="2791" y="85"/>
                  </a:cubicBezTo>
                  <a:cubicBezTo>
                    <a:pt x="2760" y="20"/>
                    <a:pt x="2709" y="1"/>
                    <a:pt x="26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3"/>
            <p:cNvSpPr/>
            <p:nvPr/>
          </p:nvSpPr>
          <p:spPr>
            <a:xfrm>
              <a:off x="8093299" y="1238262"/>
              <a:ext cx="97052" cy="59145"/>
            </a:xfrm>
            <a:custGeom>
              <a:avLst/>
              <a:gdLst/>
              <a:ahLst/>
              <a:cxnLst/>
              <a:rect l="l" t="t" r="r" b="b"/>
              <a:pathLst>
                <a:path w="2399" h="1462" extrusionOk="0">
                  <a:moveTo>
                    <a:pt x="2374" y="1"/>
                  </a:moveTo>
                  <a:lnTo>
                    <a:pt x="2374" y="1"/>
                  </a:lnTo>
                  <a:cubicBezTo>
                    <a:pt x="2326" y="14"/>
                    <a:pt x="2278" y="18"/>
                    <a:pt x="2229" y="18"/>
                  </a:cubicBezTo>
                  <a:cubicBezTo>
                    <a:pt x="2169" y="18"/>
                    <a:pt x="2109" y="12"/>
                    <a:pt x="2051" y="12"/>
                  </a:cubicBezTo>
                  <a:cubicBezTo>
                    <a:pt x="1969" y="12"/>
                    <a:pt x="1890" y="23"/>
                    <a:pt x="1814" y="72"/>
                  </a:cubicBezTo>
                  <a:cubicBezTo>
                    <a:pt x="1263" y="429"/>
                    <a:pt x="715" y="790"/>
                    <a:pt x="168" y="1153"/>
                  </a:cubicBezTo>
                  <a:cubicBezTo>
                    <a:pt x="103" y="1196"/>
                    <a:pt x="1" y="1240"/>
                    <a:pt x="43" y="1346"/>
                  </a:cubicBezTo>
                  <a:cubicBezTo>
                    <a:pt x="78" y="1435"/>
                    <a:pt x="152" y="1462"/>
                    <a:pt x="233" y="1462"/>
                  </a:cubicBezTo>
                  <a:cubicBezTo>
                    <a:pt x="257" y="1462"/>
                    <a:pt x="281" y="1459"/>
                    <a:pt x="305" y="1456"/>
                  </a:cubicBezTo>
                  <a:cubicBezTo>
                    <a:pt x="371" y="1445"/>
                    <a:pt x="438" y="1417"/>
                    <a:pt x="497" y="1384"/>
                  </a:cubicBezTo>
                  <a:cubicBezTo>
                    <a:pt x="1119" y="1041"/>
                    <a:pt x="1704" y="643"/>
                    <a:pt x="2290" y="247"/>
                  </a:cubicBezTo>
                  <a:cubicBezTo>
                    <a:pt x="2344" y="209"/>
                    <a:pt x="2398" y="159"/>
                    <a:pt x="2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3"/>
            <p:cNvSpPr/>
            <p:nvPr/>
          </p:nvSpPr>
          <p:spPr>
            <a:xfrm>
              <a:off x="8341253" y="709788"/>
              <a:ext cx="33294" cy="96202"/>
            </a:xfrm>
            <a:custGeom>
              <a:avLst/>
              <a:gdLst/>
              <a:ahLst/>
              <a:cxnLst/>
              <a:rect l="l" t="t" r="r" b="b"/>
              <a:pathLst>
                <a:path w="823" h="2378" extrusionOk="0">
                  <a:moveTo>
                    <a:pt x="222" y="0"/>
                  </a:moveTo>
                  <a:cubicBezTo>
                    <a:pt x="208" y="0"/>
                    <a:pt x="194" y="2"/>
                    <a:pt x="179" y="5"/>
                  </a:cubicBezTo>
                  <a:cubicBezTo>
                    <a:pt x="65" y="28"/>
                    <a:pt x="1" y="119"/>
                    <a:pt x="9" y="228"/>
                  </a:cubicBezTo>
                  <a:cubicBezTo>
                    <a:pt x="21" y="395"/>
                    <a:pt x="50" y="563"/>
                    <a:pt x="81" y="729"/>
                  </a:cubicBezTo>
                  <a:cubicBezTo>
                    <a:pt x="187" y="1288"/>
                    <a:pt x="328" y="1839"/>
                    <a:pt x="524" y="2378"/>
                  </a:cubicBezTo>
                  <a:cubicBezTo>
                    <a:pt x="751" y="2311"/>
                    <a:pt x="822" y="2176"/>
                    <a:pt x="789" y="2014"/>
                  </a:cubicBezTo>
                  <a:cubicBezTo>
                    <a:pt x="664" y="1401"/>
                    <a:pt x="527" y="790"/>
                    <a:pt x="389" y="180"/>
                  </a:cubicBezTo>
                  <a:cubicBezTo>
                    <a:pt x="369" y="92"/>
                    <a:pt x="325"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3"/>
            <p:cNvSpPr/>
            <p:nvPr/>
          </p:nvSpPr>
          <p:spPr>
            <a:xfrm>
              <a:off x="8450685" y="1203550"/>
              <a:ext cx="33861" cy="105426"/>
            </a:xfrm>
            <a:custGeom>
              <a:avLst/>
              <a:gdLst/>
              <a:ahLst/>
              <a:cxnLst/>
              <a:rect l="l" t="t" r="r" b="b"/>
              <a:pathLst>
                <a:path w="837" h="2606" extrusionOk="0">
                  <a:moveTo>
                    <a:pt x="145" y="1"/>
                  </a:moveTo>
                  <a:cubicBezTo>
                    <a:pt x="143" y="1"/>
                    <a:pt x="141" y="1"/>
                    <a:pt x="139" y="1"/>
                  </a:cubicBezTo>
                  <a:cubicBezTo>
                    <a:pt x="71" y="8"/>
                    <a:pt x="6" y="52"/>
                    <a:pt x="4" y="132"/>
                  </a:cubicBezTo>
                  <a:cubicBezTo>
                    <a:pt x="1" y="199"/>
                    <a:pt x="1" y="271"/>
                    <a:pt x="22" y="333"/>
                  </a:cubicBezTo>
                  <a:cubicBezTo>
                    <a:pt x="193" y="820"/>
                    <a:pt x="241" y="1332"/>
                    <a:pt x="355" y="1830"/>
                  </a:cubicBezTo>
                  <a:cubicBezTo>
                    <a:pt x="404" y="2046"/>
                    <a:pt x="463" y="2260"/>
                    <a:pt x="521" y="2475"/>
                  </a:cubicBezTo>
                  <a:cubicBezTo>
                    <a:pt x="540" y="2542"/>
                    <a:pt x="574" y="2606"/>
                    <a:pt x="658" y="2606"/>
                  </a:cubicBezTo>
                  <a:cubicBezTo>
                    <a:pt x="764" y="2606"/>
                    <a:pt x="808" y="2535"/>
                    <a:pt x="824" y="2445"/>
                  </a:cubicBezTo>
                  <a:cubicBezTo>
                    <a:pt x="833" y="2395"/>
                    <a:pt x="831" y="2344"/>
                    <a:pt x="837" y="2245"/>
                  </a:cubicBezTo>
                  <a:cubicBezTo>
                    <a:pt x="708" y="1569"/>
                    <a:pt x="556" y="854"/>
                    <a:pt x="316" y="157"/>
                  </a:cubicBezTo>
                  <a:cubicBezTo>
                    <a:pt x="305" y="125"/>
                    <a:pt x="293" y="88"/>
                    <a:pt x="269" y="68"/>
                  </a:cubicBezTo>
                  <a:cubicBezTo>
                    <a:pt x="233" y="38"/>
                    <a:pt x="185" y="1"/>
                    <a:pt x="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3"/>
            <p:cNvSpPr/>
            <p:nvPr/>
          </p:nvSpPr>
          <p:spPr>
            <a:xfrm>
              <a:off x="8545473" y="1029550"/>
              <a:ext cx="109795" cy="33820"/>
            </a:xfrm>
            <a:custGeom>
              <a:avLst/>
              <a:gdLst/>
              <a:ahLst/>
              <a:cxnLst/>
              <a:rect l="l" t="t" r="r" b="b"/>
              <a:pathLst>
                <a:path w="2714" h="836" extrusionOk="0">
                  <a:moveTo>
                    <a:pt x="2453" y="1"/>
                  </a:moveTo>
                  <a:cubicBezTo>
                    <a:pt x="2384" y="1"/>
                    <a:pt x="2316" y="19"/>
                    <a:pt x="2247" y="33"/>
                  </a:cubicBezTo>
                  <a:cubicBezTo>
                    <a:pt x="1749" y="133"/>
                    <a:pt x="1256" y="245"/>
                    <a:pt x="783" y="427"/>
                  </a:cubicBezTo>
                  <a:cubicBezTo>
                    <a:pt x="530" y="524"/>
                    <a:pt x="230" y="496"/>
                    <a:pt x="0" y="699"/>
                  </a:cubicBezTo>
                  <a:cubicBezTo>
                    <a:pt x="129" y="802"/>
                    <a:pt x="260" y="835"/>
                    <a:pt x="391" y="835"/>
                  </a:cubicBezTo>
                  <a:cubicBezTo>
                    <a:pt x="514" y="835"/>
                    <a:pt x="637" y="806"/>
                    <a:pt x="758" y="779"/>
                  </a:cubicBezTo>
                  <a:cubicBezTo>
                    <a:pt x="1252" y="668"/>
                    <a:pt x="1743" y="550"/>
                    <a:pt x="2235" y="433"/>
                  </a:cubicBezTo>
                  <a:cubicBezTo>
                    <a:pt x="2353" y="405"/>
                    <a:pt x="2472" y="373"/>
                    <a:pt x="2590" y="342"/>
                  </a:cubicBezTo>
                  <a:cubicBezTo>
                    <a:pt x="2663" y="323"/>
                    <a:pt x="2714" y="280"/>
                    <a:pt x="2710" y="201"/>
                  </a:cubicBezTo>
                  <a:cubicBezTo>
                    <a:pt x="2706" y="129"/>
                    <a:pt x="2668" y="76"/>
                    <a:pt x="2603" y="39"/>
                  </a:cubicBezTo>
                  <a:cubicBezTo>
                    <a:pt x="2553" y="10"/>
                    <a:pt x="2503" y="1"/>
                    <a:pt x="2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3"/>
            <p:cNvSpPr/>
            <p:nvPr/>
          </p:nvSpPr>
          <p:spPr>
            <a:xfrm>
              <a:off x="8344246" y="1367315"/>
              <a:ext cx="35439" cy="102675"/>
            </a:xfrm>
            <a:custGeom>
              <a:avLst/>
              <a:gdLst/>
              <a:ahLst/>
              <a:cxnLst/>
              <a:rect l="l" t="t" r="r" b="b"/>
              <a:pathLst>
                <a:path w="876" h="2538" extrusionOk="0">
                  <a:moveTo>
                    <a:pt x="713" y="1"/>
                  </a:moveTo>
                  <a:cubicBezTo>
                    <a:pt x="618" y="1"/>
                    <a:pt x="577" y="85"/>
                    <a:pt x="548" y="165"/>
                  </a:cubicBezTo>
                  <a:cubicBezTo>
                    <a:pt x="537" y="197"/>
                    <a:pt x="531" y="231"/>
                    <a:pt x="522" y="264"/>
                  </a:cubicBezTo>
                  <a:cubicBezTo>
                    <a:pt x="360" y="926"/>
                    <a:pt x="201" y="1590"/>
                    <a:pt x="35" y="2252"/>
                  </a:cubicBezTo>
                  <a:cubicBezTo>
                    <a:pt x="1" y="2387"/>
                    <a:pt x="10" y="2493"/>
                    <a:pt x="165" y="2531"/>
                  </a:cubicBezTo>
                  <a:cubicBezTo>
                    <a:pt x="184" y="2536"/>
                    <a:pt x="201" y="2538"/>
                    <a:pt x="218" y="2538"/>
                  </a:cubicBezTo>
                  <a:cubicBezTo>
                    <a:pt x="310" y="2538"/>
                    <a:pt x="365" y="2466"/>
                    <a:pt x="404" y="2382"/>
                  </a:cubicBezTo>
                  <a:cubicBezTo>
                    <a:pt x="507" y="2162"/>
                    <a:pt x="527" y="1923"/>
                    <a:pt x="574" y="1688"/>
                  </a:cubicBezTo>
                  <a:cubicBezTo>
                    <a:pt x="671" y="1204"/>
                    <a:pt x="772" y="720"/>
                    <a:pt x="871" y="236"/>
                  </a:cubicBezTo>
                  <a:cubicBezTo>
                    <a:pt x="834" y="142"/>
                    <a:pt x="875" y="8"/>
                    <a:pt x="722" y="1"/>
                  </a:cubicBezTo>
                  <a:cubicBezTo>
                    <a:pt x="719" y="1"/>
                    <a:pt x="716" y="1"/>
                    <a:pt x="7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3"/>
            <p:cNvSpPr/>
            <p:nvPr/>
          </p:nvSpPr>
          <p:spPr>
            <a:xfrm>
              <a:off x="8483657" y="1364564"/>
              <a:ext cx="31595" cy="94503"/>
            </a:xfrm>
            <a:custGeom>
              <a:avLst/>
              <a:gdLst/>
              <a:ahLst/>
              <a:cxnLst/>
              <a:rect l="l" t="t" r="r" b="b"/>
              <a:pathLst>
                <a:path w="781" h="2336" extrusionOk="0">
                  <a:moveTo>
                    <a:pt x="202" y="0"/>
                  </a:moveTo>
                  <a:cubicBezTo>
                    <a:pt x="76" y="0"/>
                    <a:pt x="42" y="108"/>
                    <a:pt x="15" y="207"/>
                  </a:cubicBezTo>
                  <a:cubicBezTo>
                    <a:pt x="5" y="239"/>
                    <a:pt x="0" y="276"/>
                    <a:pt x="6" y="308"/>
                  </a:cubicBezTo>
                  <a:cubicBezTo>
                    <a:pt x="136" y="922"/>
                    <a:pt x="264" y="1537"/>
                    <a:pt x="398" y="2151"/>
                  </a:cubicBezTo>
                  <a:cubicBezTo>
                    <a:pt x="418" y="2243"/>
                    <a:pt x="464" y="2335"/>
                    <a:pt x="578" y="2335"/>
                  </a:cubicBezTo>
                  <a:cubicBezTo>
                    <a:pt x="587" y="2335"/>
                    <a:pt x="596" y="2335"/>
                    <a:pt x="606" y="2333"/>
                  </a:cubicBezTo>
                  <a:cubicBezTo>
                    <a:pt x="767" y="2313"/>
                    <a:pt x="781" y="2193"/>
                    <a:pt x="780" y="2015"/>
                  </a:cubicBezTo>
                  <a:cubicBezTo>
                    <a:pt x="762" y="1916"/>
                    <a:pt x="745" y="1764"/>
                    <a:pt x="709" y="1616"/>
                  </a:cubicBezTo>
                  <a:cubicBezTo>
                    <a:pt x="593" y="1137"/>
                    <a:pt x="472" y="660"/>
                    <a:pt x="351" y="182"/>
                  </a:cubicBezTo>
                  <a:cubicBezTo>
                    <a:pt x="331" y="100"/>
                    <a:pt x="309"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3"/>
            <p:cNvSpPr/>
            <p:nvPr/>
          </p:nvSpPr>
          <p:spPr>
            <a:xfrm>
              <a:off x="8372929" y="860566"/>
              <a:ext cx="37219" cy="105223"/>
            </a:xfrm>
            <a:custGeom>
              <a:avLst/>
              <a:gdLst/>
              <a:ahLst/>
              <a:cxnLst/>
              <a:rect l="l" t="t" r="r" b="b"/>
              <a:pathLst>
                <a:path w="920" h="2601" extrusionOk="0">
                  <a:moveTo>
                    <a:pt x="168" y="1"/>
                  </a:moveTo>
                  <a:cubicBezTo>
                    <a:pt x="154" y="1"/>
                    <a:pt x="139" y="3"/>
                    <a:pt x="122" y="7"/>
                  </a:cubicBezTo>
                  <a:cubicBezTo>
                    <a:pt x="45" y="27"/>
                    <a:pt x="18" y="91"/>
                    <a:pt x="12" y="160"/>
                  </a:cubicBezTo>
                  <a:cubicBezTo>
                    <a:pt x="5" y="227"/>
                    <a:pt x="0" y="296"/>
                    <a:pt x="9" y="363"/>
                  </a:cubicBezTo>
                  <a:cubicBezTo>
                    <a:pt x="112" y="1067"/>
                    <a:pt x="284" y="1755"/>
                    <a:pt x="507" y="2432"/>
                  </a:cubicBezTo>
                  <a:cubicBezTo>
                    <a:pt x="542" y="2539"/>
                    <a:pt x="604" y="2601"/>
                    <a:pt x="705" y="2601"/>
                  </a:cubicBezTo>
                  <a:cubicBezTo>
                    <a:pt x="728" y="2601"/>
                    <a:pt x="753" y="2597"/>
                    <a:pt x="781" y="2591"/>
                  </a:cubicBezTo>
                  <a:cubicBezTo>
                    <a:pt x="866" y="2418"/>
                    <a:pt x="919" y="2248"/>
                    <a:pt x="763" y="2084"/>
                  </a:cubicBezTo>
                  <a:lnTo>
                    <a:pt x="763" y="2085"/>
                  </a:lnTo>
                  <a:cubicBezTo>
                    <a:pt x="657" y="1963"/>
                    <a:pt x="775" y="1789"/>
                    <a:pt x="663" y="1669"/>
                  </a:cubicBezTo>
                  <a:cubicBezTo>
                    <a:pt x="621" y="1488"/>
                    <a:pt x="579" y="1307"/>
                    <a:pt x="537" y="1127"/>
                  </a:cubicBezTo>
                  <a:cubicBezTo>
                    <a:pt x="460" y="797"/>
                    <a:pt x="385" y="468"/>
                    <a:pt x="302" y="140"/>
                  </a:cubicBezTo>
                  <a:cubicBezTo>
                    <a:pt x="284" y="72"/>
                    <a:pt x="249" y="1"/>
                    <a:pt x="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3"/>
            <p:cNvSpPr/>
            <p:nvPr/>
          </p:nvSpPr>
          <p:spPr>
            <a:xfrm>
              <a:off x="8708308" y="1143312"/>
              <a:ext cx="118614" cy="30018"/>
            </a:xfrm>
            <a:custGeom>
              <a:avLst/>
              <a:gdLst/>
              <a:ahLst/>
              <a:cxnLst/>
              <a:rect l="l" t="t" r="r" b="b"/>
              <a:pathLst>
                <a:path w="2932" h="742" extrusionOk="0">
                  <a:moveTo>
                    <a:pt x="80" y="0"/>
                  </a:moveTo>
                  <a:cubicBezTo>
                    <a:pt x="64" y="0"/>
                    <a:pt x="49" y="1"/>
                    <a:pt x="37" y="2"/>
                  </a:cubicBezTo>
                  <a:cubicBezTo>
                    <a:pt x="1" y="83"/>
                    <a:pt x="63" y="126"/>
                    <a:pt x="109" y="171"/>
                  </a:cubicBezTo>
                  <a:cubicBezTo>
                    <a:pt x="186" y="245"/>
                    <a:pt x="285" y="275"/>
                    <a:pt x="387" y="300"/>
                  </a:cubicBezTo>
                  <a:cubicBezTo>
                    <a:pt x="1189" y="498"/>
                    <a:pt x="1985" y="734"/>
                    <a:pt x="2931" y="741"/>
                  </a:cubicBezTo>
                  <a:cubicBezTo>
                    <a:pt x="2575" y="492"/>
                    <a:pt x="545" y="0"/>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3"/>
            <p:cNvSpPr/>
            <p:nvPr/>
          </p:nvSpPr>
          <p:spPr>
            <a:xfrm>
              <a:off x="8495551" y="1185588"/>
              <a:ext cx="78159" cy="91347"/>
            </a:xfrm>
            <a:custGeom>
              <a:avLst/>
              <a:gdLst/>
              <a:ahLst/>
              <a:cxnLst/>
              <a:rect l="l" t="t" r="r" b="b"/>
              <a:pathLst>
                <a:path w="1932" h="2258" extrusionOk="0">
                  <a:moveTo>
                    <a:pt x="208" y="0"/>
                  </a:moveTo>
                  <a:cubicBezTo>
                    <a:pt x="182" y="0"/>
                    <a:pt x="156" y="7"/>
                    <a:pt x="131" y="24"/>
                  </a:cubicBezTo>
                  <a:cubicBezTo>
                    <a:pt x="1" y="107"/>
                    <a:pt x="52" y="231"/>
                    <a:pt x="132" y="332"/>
                  </a:cubicBezTo>
                  <a:cubicBezTo>
                    <a:pt x="415" y="696"/>
                    <a:pt x="698" y="1057"/>
                    <a:pt x="981" y="1420"/>
                  </a:cubicBezTo>
                  <a:cubicBezTo>
                    <a:pt x="1185" y="1701"/>
                    <a:pt x="1252" y="2082"/>
                    <a:pt x="1621" y="2242"/>
                  </a:cubicBezTo>
                  <a:cubicBezTo>
                    <a:pt x="1651" y="2252"/>
                    <a:pt x="1678" y="2258"/>
                    <a:pt x="1703" y="2258"/>
                  </a:cubicBezTo>
                  <a:cubicBezTo>
                    <a:pt x="1769" y="2258"/>
                    <a:pt x="1817" y="2222"/>
                    <a:pt x="1846" y="2143"/>
                  </a:cubicBezTo>
                  <a:cubicBezTo>
                    <a:pt x="1918" y="2100"/>
                    <a:pt x="1931" y="2059"/>
                    <a:pt x="1842" y="2021"/>
                  </a:cubicBezTo>
                  <a:cubicBezTo>
                    <a:pt x="1842" y="1791"/>
                    <a:pt x="1723" y="1628"/>
                    <a:pt x="1538" y="1501"/>
                  </a:cubicBezTo>
                  <a:cubicBezTo>
                    <a:pt x="1484" y="1326"/>
                    <a:pt x="1359" y="1206"/>
                    <a:pt x="1205" y="1110"/>
                  </a:cubicBezTo>
                  <a:cubicBezTo>
                    <a:pt x="982" y="744"/>
                    <a:pt x="681" y="438"/>
                    <a:pt x="402" y="116"/>
                  </a:cubicBezTo>
                  <a:cubicBezTo>
                    <a:pt x="352" y="57"/>
                    <a:pt x="280" y="0"/>
                    <a:pt x="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3"/>
            <p:cNvSpPr/>
            <p:nvPr/>
          </p:nvSpPr>
          <p:spPr>
            <a:xfrm>
              <a:off x="8668054" y="1243278"/>
              <a:ext cx="92197" cy="64445"/>
            </a:xfrm>
            <a:custGeom>
              <a:avLst/>
              <a:gdLst/>
              <a:ahLst/>
              <a:cxnLst/>
              <a:rect l="l" t="t" r="r" b="b"/>
              <a:pathLst>
                <a:path w="2279" h="1593" extrusionOk="0">
                  <a:moveTo>
                    <a:pt x="1" y="1"/>
                  </a:moveTo>
                  <a:lnTo>
                    <a:pt x="1" y="1"/>
                  </a:lnTo>
                  <a:cubicBezTo>
                    <a:pt x="266" y="425"/>
                    <a:pt x="1866" y="1544"/>
                    <a:pt x="2278" y="1593"/>
                  </a:cubicBezTo>
                  <a:cubicBezTo>
                    <a:pt x="2069" y="1138"/>
                    <a:pt x="644" y="14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3"/>
            <p:cNvSpPr/>
            <p:nvPr/>
          </p:nvSpPr>
          <p:spPr>
            <a:xfrm>
              <a:off x="8092733" y="859757"/>
              <a:ext cx="97942" cy="68005"/>
            </a:xfrm>
            <a:custGeom>
              <a:avLst/>
              <a:gdLst/>
              <a:ahLst/>
              <a:cxnLst/>
              <a:rect l="l" t="t" r="r" b="b"/>
              <a:pathLst>
                <a:path w="2421" h="1681" extrusionOk="0">
                  <a:moveTo>
                    <a:pt x="231" y="1"/>
                  </a:moveTo>
                  <a:cubicBezTo>
                    <a:pt x="195" y="1"/>
                    <a:pt x="161" y="16"/>
                    <a:pt x="128" y="53"/>
                  </a:cubicBezTo>
                  <a:cubicBezTo>
                    <a:pt x="0" y="203"/>
                    <a:pt x="254" y="322"/>
                    <a:pt x="357" y="442"/>
                  </a:cubicBezTo>
                  <a:cubicBezTo>
                    <a:pt x="400" y="494"/>
                    <a:pt x="456" y="538"/>
                    <a:pt x="513" y="576"/>
                  </a:cubicBezTo>
                  <a:cubicBezTo>
                    <a:pt x="1051" y="919"/>
                    <a:pt x="1590" y="1262"/>
                    <a:pt x="2131" y="1601"/>
                  </a:cubicBezTo>
                  <a:cubicBezTo>
                    <a:pt x="2188" y="1637"/>
                    <a:pt x="2248" y="1681"/>
                    <a:pt x="2317" y="1681"/>
                  </a:cubicBezTo>
                  <a:cubicBezTo>
                    <a:pt x="2349" y="1681"/>
                    <a:pt x="2384" y="1671"/>
                    <a:pt x="2420" y="1645"/>
                  </a:cubicBezTo>
                  <a:cubicBezTo>
                    <a:pt x="2351" y="1460"/>
                    <a:pt x="2190" y="1354"/>
                    <a:pt x="2039" y="1246"/>
                  </a:cubicBezTo>
                  <a:cubicBezTo>
                    <a:pt x="1550" y="893"/>
                    <a:pt x="1059" y="543"/>
                    <a:pt x="559" y="204"/>
                  </a:cubicBezTo>
                  <a:cubicBezTo>
                    <a:pt x="463" y="139"/>
                    <a:pt x="341" y="1"/>
                    <a:pt x="2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3"/>
            <p:cNvSpPr/>
            <p:nvPr/>
          </p:nvSpPr>
          <p:spPr>
            <a:xfrm>
              <a:off x="8526702" y="957053"/>
              <a:ext cx="87990" cy="62665"/>
            </a:xfrm>
            <a:custGeom>
              <a:avLst/>
              <a:gdLst/>
              <a:ahLst/>
              <a:cxnLst/>
              <a:rect l="l" t="t" r="r" b="b"/>
              <a:pathLst>
                <a:path w="2175" h="1549" extrusionOk="0">
                  <a:moveTo>
                    <a:pt x="1983" y="1"/>
                  </a:moveTo>
                  <a:cubicBezTo>
                    <a:pt x="1969" y="1"/>
                    <a:pt x="1955" y="2"/>
                    <a:pt x="1941" y="5"/>
                  </a:cubicBezTo>
                  <a:cubicBezTo>
                    <a:pt x="1748" y="46"/>
                    <a:pt x="1590" y="158"/>
                    <a:pt x="1440" y="274"/>
                  </a:cubicBezTo>
                  <a:cubicBezTo>
                    <a:pt x="1017" y="602"/>
                    <a:pt x="600" y="938"/>
                    <a:pt x="182" y="1274"/>
                  </a:cubicBezTo>
                  <a:cubicBezTo>
                    <a:pt x="106" y="1336"/>
                    <a:pt x="1" y="1383"/>
                    <a:pt x="2" y="1508"/>
                  </a:cubicBezTo>
                  <a:cubicBezTo>
                    <a:pt x="56" y="1537"/>
                    <a:pt x="108" y="1549"/>
                    <a:pt x="158" y="1549"/>
                  </a:cubicBezTo>
                  <a:cubicBezTo>
                    <a:pt x="257" y="1549"/>
                    <a:pt x="347" y="1500"/>
                    <a:pt x="434" y="1436"/>
                  </a:cubicBezTo>
                  <a:cubicBezTo>
                    <a:pt x="978" y="1037"/>
                    <a:pt x="1522" y="636"/>
                    <a:pt x="2065" y="238"/>
                  </a:cubicBezTo>
                  <a:cubicBezTo>
                    <a:pt x="2122" y="195"/>
                    <a:pt x="2174" y="151"/>
                    <a:pt x="2123" y="75"/>
                  </a:cubicBezTo>
                  <a:cubicBezTo>
                    <a:pt x="2090" y="24"/>
                    <a:pt x="2037" y="1"/>
                    <a:pt x="19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3"/>
            <p:cNvSpPr/>
            <p:nvPr/>
          </p:nvSpPr>
          <p:spPr>
            <a:xfrm>
              <a:off x="8032251" y="994475"/>
              <a:ext cx="115661" cy="33901"/>
            </a:xfrm>
            <a:custGeom>
              <a:avLst/>
              <a:gdLst/>
              <a:ahLst/>
              <a:cxnLst/>
              <a:rect l="l" t="t" r="r" b="b"/>
              <a:pathLst>
                <a:path w="2859" h="838" extrusionOk="0">
                  <a:moveTo>
                    <a:pt x="156" y="1"/>
                  </a:moveTo>
                  <a:cubicBezTo>
                    <a:pt x="139" y="1"/>
                    <a:pt x="122" y="1"/>
                    <a:pt x="105" y="2"/>
                  </a:cubicBezTo>
                  <a:cubicBezTo>
                    <a:pt x="54" y="5"/>
                    <a:pt x="0" y="25"/>
                    <a:pt x="4" y="85"/>
                  </a:cubicBezTo>
                  <a:cubicBezTo>
                    <a:pt x="10" y="158"/>
                    <a:pt x="55" y="201"/>
                    <a:pt x="135" y="202"/>
                  </a:cubicBezTo>
                  <a:cubicBezTo>
                    <a:pt x="213" y="237"/>
                    <a:pt x="288" y="286"/>
                    <a:pt x="371" y="303"/>
                  </a:cubicBezTo>
                  <a:cubicBezTo>
                    <a:pt x="1070" y="446"/>
                    <a:pt x="1776" y="561"/>
                    <a:pt x="2457" y="786"/>
                  </a:cubicBezTo>
                  <a:cubicBezTo>
                    <a:pt x="2530" y="810"/>
                    <a:pt x="2609" y="837"/>
                    <a:pt x="2688" y="837"/>
                  </a:cubicBezTo>
                  <a:cubicBezTo>
                    <a:pt x="2744" y="837"/>
                    <a:pt x="2801" y="824"/>
                    <a:pt x="2855" y="786"/>
                  </a:cubicBezTo>
                  <a:cubicBezTo>
                    <a:pt x="2858" y="688"/>
                    <a:pt x="2800" y="603"/>
                    <a:pt x="2726" y="578"/>
                  </a:cubicBezTo>
                  <a:cubicBezTo>
                    <a:pt x="1999" y="344"/>
                    <a:pt x="1266" y="123"/>
                    <a:pt x="493" y="87"/>
                  </a:cubicBezTo>
                  <a:cubicBezTo>
                    <a:pt x="388" y="27"/>
                    <a:pt x="274" y="1"/>
                    <a:pt x="1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3"/>
            <p:cNvSpPr/>
            <p:nvPr/>
          </p:nvSpPr>
          <p:spPr>
            <a:xfrm>
              <a:off x="8546808" y="1101764"/>
              <a:ext cx="119666" cy="36207"/>
            </a:xfrm>
            <a:custGeom>
              <a:avLst/>
              <a:gdLst/>
              <a:ahLst/>
              <a:cxnLst/>
              <a:rect l="l" t="t" r="r" b="b"/>
              <a:pathLst>
                <a:path w="2958" h="895" extrusionOk="0">
                  <a:moveTo>
                    <a:pt x="0" y="1"/>
                  </a:moveTo>
                  <a:cubicBezTo>
                    <a:pt x="29" y="184"/>
                    <a:pt x="105" y="266"/>
                    <a:pt x="205" y="294"/>
                  </a:cubicBezTo>
                  <a:cubicBezTo>
                    <a:pt x="1009" y="522"/>
                    <a:pt x="1811" y="766"/>
                    <a:pt x="2652" y="843"/>
                  </a:cubicBezTo>
                  <a:cubicBezTo>
                    <a:pt x="2694" y="872"/>
                    <a:pt x="2736" y="895"/>
                    <a:pt x="2776" y="895"/>
                  </a:cubicBezTo>
                  <a:cubicBezTo>
                    <a:pt x="2812" y="895"/>
                    <a:pt x="2847" y="875"/>
                    <a:pt x="2879" y="822"/>
                  </a:cubicBezTo>
                  <a:lnTo>
                    <a:pt x="2880" y="820"/>
                  </a:lnTo>
                  <a:cubicBezTo>
                    <a:pt x="2904" y="813"/>
                    <a:pt x="2945" y="808"/>
                    <a:pt x="2947" y="797"/>
                  </a:cubicBezTo>
                  <a:cubicBezTo>
                    <a:pt x="2957" y="750"/>
                    <a:pt x="2928" y="738"/>
                    <a:pt x="2891" y="738"/>
                  </a:cubicBezTo>
                  <a:cubicBezTo>
                    <a:pt x="2886" y="738"/>
                    <a:pt x="2881" y="739"/>
                    <a:pt x="2876" y="739"/>
                  </a:cubicBezTo>
                  <a:cubicBezTo>
                    <a:pt x="2856" y="717"/>
                    <a:pt x="2832" y="706"/>
                    <a:pt x="2803" y="706"/>
                  </a:cubicBezTo>
                  <a:cubicBezTo>
                    <a:pt x="2800" y="706"/>
                    <a:pt x="2796" y="707"/>
                    <a:pt x="2792" y="707"/>
                  </a:cubicBezTo>
                  <a:cubicBezTo>
                    <a:pt x="2751" y="652"/>
                    <a:pt x="2701" y="631"/>
                    <a:pt x="2643" y="631"/>
                  </a:cubicBezTo>
                  <a:cubicBezTo>
                    <a:pt x="2619" y="631"/>
                    <a:pt x="2593" y="634"/>
                    <a:pt x="2567" y="641"/>
                  </a:cubicBezTo>
                  <a:cubicBezTo>
                    <a:pt x="1719" y="436"/>
                    <a:pt x="887" y="16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3"/>
            <p:cNvSpPr/>
            <p:nvPr/>
          </p:nvSpPr>
          <p:spPr>
            <a:xfrm>
              <a:off x="8300392" y="1185629"/>
              <a:ext cx="65294" cy="85724"/>
            </a:xfrm>
            <a:custGeom>
              <a:avLst/>
              <a:gdLst/>
              <a:ahLst/>
              <a:cxnLst/>
              <a:rect l="l" t="t" r="r" b="b"/>
              <a:pathLst>
                <a:path w="1614" h="2119" extrusionOk="0">
                  <a:moveTo>
                    <a:pt x="1453" y="1"/>
                  </a:moveTo>
                  <a:cubicBezTo>
                    <a:pt x="1402" y="1"/>
                    <a:pt x="1354" y="32"/>
                    <a:pt x="1317" y="71"/>
                  </a:cubicBezTo>
                  <a:cubicBezTo>
                    <a:pt x="1236" y="158"/>
                    <a:pt x="1166" y="257"/>
                    <a:pt x="1099" y="357"/>
                  </a:cubicBezTo>
                  <a:cubicBezTo>
                    <a:pt x="842" y="742"/>
                    <a:pt x="588" y="1128"/>
                    <a:pt x="332" y="1516"/>
                  </a:cubicBezTo>
                  <a:cubicBezTo>
                    <a:pt x="238" y="1658"/>
                    <a:pt x="137" y="1797"/>
                    <a:pt x="53" y="1946"/>
                  </a:cubicBezTo>
                  <a:cubicBezTo>
                    <a:pt x="1" y="2039"/>
                    <a:pt x="45" y="2106"/>
                    <a:pt x="153" y="2119"/>
                  </a:cubicBezTo>
                  <a:cubicBezTo>
                    <a:pt x="276" y="2108"/>
                    <a:pt x="336" y="2023"/>
                    <a:pt x="398" y="1940"/>
                  </a:cubicBezTo>
                  <a:cubicBezTo>
                    <a:pt x="809" y="1389"/>
                    <a:pt x="1169" y="804"/>
                    <a:pt x="1529" y="221"/>
                  </a:cubicBezTo>
                  <a:cubicBezTo>
                    <a:pt x="1564" y="164"/>
                    <a:pt x="1614" y="100"/>
                    <a:pt x="1546" y="40"/>
                  </a:cubicBezTo>
                  <a:cubicBezTo>
                    <a:pt x="1515" y="12"/>
                    <a:pt x="1484"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3"/>
            <p:cNvSpPr/>
            <p:nvPr/>
          </p:nvSpPr>
          <p:spPr>
            <a:xfrm>
              <a:off x="8491101" y="898595"/>
              <a:ext cx="64971" cy="84389"/>
            </a:xfrm>
            <a:custGeom>
              <a:avLst/>
              <a:gdLst/>
              <a:ahLst/>
              <a:cxnLst/>
              <a:rect l="l" t="t" r="r" b="b"/>
              <a:pathLst>
                <a:path w="1606" h="2086" extrusionOk="0">
                  <a:moveTo>
                    <a:pt x="1444" y="0"/>
                  </a:moveTo>
                  <a:cubicBezTo>
                    <a:pt x="1333" y="0"/>
                    <a:pt x="1266" y="95"/>
                    <a:pt x="1205" y="187"/>
                  </a:cubicBezTo>
                  <a:cubicBezTo>
                    <a:pt x="843" y="731"/>
                    <a:pt x="486" y="1277"/>
                    <a:pt x="131" y="1824"/>
                  </a:cubicBezTo>
                  <a:cubicBezTo>
                    <a:pt x="88" y="1890"/>
                    <a:pt x="0" y="1970"/>
                    <a:pt x="85" y="2044"/>
                  </a:cubicBezTo>
                  <a:cubicBezTo>
                    <a:pt x="119" y="2074"/>
                    <a:pt x="153" y="2086"/>
                    <a:pt x="186" y="2086"/>
                  </a:cubicBezTo>
                  <a:cubicBezTo>
                    <a:pt x="251" y="2086"/>
                    <a:pt x="311" y="2039"/>
                    <a:pt x="351" y="1982"/>
                  </a:cubicBezTo>
                  <a:cubicBezTo>
                    <a:pt x="490" y="1786"/>
                    <a:pt x="622" y="1585"/>
                    <a:pt x="743" y="1378"/>
                  </a:cubicBezTo>
                  <a:cubicBezTo>
                    <a:pt x="1012" y="926"/>
                    <a:pt x="1381" y="535"/>
                    <a:pt x="1606" y="54"/>
                  </a:cubicBezTo>
                  <a:cubicBezTo>
                    <a:pt x="1543" y="16"/>
                    <a:pt x="1490" y="0"/>
                    <a:pt x="1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3"/>
            <p:cNvSpPr/>
            <p:nvPr/>
          </p:nvSpPr>
          <p:spPr>
            <a:xfrm>
              <a:off x="8526014" y="1153223"/>
              <a:ext cx="100045" cy="62098"/>
            </a:xfrm>
            <a:custGeom>
              <a:avLst/>
              <a:gdLst/>
              <a:ahLst/>
              <a:cxnLst/>
              <a:rect l="l" t="t" r="r" b="b"/>
              <a:pathLst>
                <a:path w="2473" h="1535" extrusionOk="0">
                  <a:moveTo>
                    <a:pt x="85" y="0"/>
                  </a:moveTo>
                  <a:cubicBezTo>
                    <a:pt x="65" y="0"/>
                    <a:pt x="46" y="14"/>
                    <a:pt x="33" y="42"/>
                  </a:cubicBezTo>
                  <a:cubicBezTo>
                    <a:pt x="0" y="113"/>
                    <a:pt x="32" y="166"/>
                    <a:pt x="113" y="187"/>
                  </a:cubicBezTo>
                  <a:cubicBezTo>
                    <a:pt x="120" y="212"/>
                    <a:pt x="128" y="236"/>
                    <a:pt x="140" y="260"/>
                  </a:cubicBezTo>
                  <a:cubicBezTo>
                    <a:pt x="217" y="513"/>
                    <a:pt x="477" y="484"/>
                    <a:pt x="657" y="579"/>
                  </a:cubicBezTo>
                  <a:cubicBezTo>
                    <a:pt x="753" y="618"/>
                    <a:pt x="849" y="657"/>
                    <a:pt x="945" y="698"/>
                  </a:cubicBezTo>
                  <a:cubicBezTo>
                    <a:pt x="1327" y="948"/>
                    <a:pt x="1699" y="1213"/>
                    <a:pt x="2115" y="1409"/>
                  </a:cubicBezTo>
                  <a:cubicBezTo>
                    <a:pt x="2152" y="1474"/>
                    <a:pt x="2217" y="1498"/>
                    <a:pt x="2284" y="1514"/>
                  </a:cubicBezTo>
                  <a:cubicBezTo>
                    <a:pt x="2315" y="1521"/>
                    <a:pt x="2349" y="1534"/>
                    <a:pt x="2379" y="1534"/>
                  </a:cubicBezTo>
                  <a:cubicBezTo>
                    <a:pt x="2410" y="1534"/>
                    <a:pt x="2437" y="1521"/>
                    <a:pt x="2452" y="1475"/>
                  </a:cubicBezTo>
                  <a:cubicBezTo>
                    <a:pt x="2473" y="1415"/>
                    <a:pt x="2417" y="1385"/>
                    <a:pt x="2375" y="1359"/>
                  </a:cubicBezTo>
                  <a:cubicBezTo>
                    <a:pt x="2333" y="1334"/>
                    <a:pt x="2284" y="1317"/>
                    <a:pt x="2238" y="1296"/>
                  </a:cubicBezTo>
                  <a:cubicBezTo>
                    <a:pt x="1863" y="1042"/>
                    <a:pt x="1512" y="752"/>
                    <a:pt x="1085" y="574"/>
                  </a:cubicBezTo>
                  <a:cubicBezTo>
                    <a:pt x="871" y="396"/>
                    <a:pt x="617" y="282"/>
                    <a:pt x="371" y="152"/>
                  </a:cubicBezTo>
                  <a:cubicBezTo>
                    <a:pt x="348" y="100"/>
                    <a:pt x="311" y="67"/>
                    <a:pt x="253" y="67"/>
                  </a:cubicBezTo>
                  <a:cubicBezTo>
                    <a:pt x="249" y="67"/>
                    <a:pt x="244" y="67"/>
                    <a:pt x="240" y="68"/>
                  </a:cubicBezTo>
                  <a:cubicBezTo>
                    <a:pt x="220" y="46"/>
                    <a:pt x="196" y="35"/>
                    <a:pt x="169" y="35"/>
                  </a:cubicBezTo>
                  <a:cubicBezTo>
                    <a:pt x="161" y="35"/>
                    <a:pt x="153" y="36"/>
                    <a:pt x="145" y="38"/>
                  </a:cubicBezTo>
                  <a:cubicBezTo>
                    <a:pt x="126" y="13"/>
                    <a:pt x="105" y="0"/>
                    <a:pt x="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3"/>
            <p:cNvSpPr/>
            <p:nvPr/>
          </p:nvSpPr>
          <p:spPr>
            <a:xfrm>
              <a:off x="8441097" y="855509"/>
              <a:ext cx="32809" cy="105830"/>
            </a:xfrm>
            <a:custGeom>
              <a:avLst/>
              <a:gdLst/>
              <a:ahLst/>
              <a:cxnLst/>
              <a:rect l="l" t="t" r="r" b="b"/>
              <a:pathLst>
                <a:path w="811" h="2616" extrusionOk="0">
                  <a:moveTo>
                    <a:pt x="591" y="0"/>
                  </a:moveTo>
                  <a:cubicBezTo>
                    <a:pt x="464" y="0"/>
                    <a:pt x="427" y="128"/>
                    <a:pt x="390" y="231"/>
                  </a:cubicBezTo>
                  <a:cubicBezTo>
                    <a:pt x="240" y="670"/>
                    <a:pt x="179" y="1126"/>
                    <a:pt x="128" y="1582"/>
                  </a:cubicBezTo>
                  <a:cubicBezTo>
                    <a:pt x="0" y="1870"/>
                    <a:pt x="22" y="2173"/>
                    <a:pt x="35" y="2474"/>
                  </a:cubicBezTo>
                  <a:cubicBezTo>
                    <a:pt x="38" y="2547"/>
                    <a:pt x="80" y="2607"/>
                    <a:pt x="156" y="2614"/>
                  </a:cubicBezTo>
                  <a:cubicBezTo>
                    <a:pt x="162" y="2615"/>
                    <a:pt x="167" y="2615"/>
                    <a:pt x="172" y="2615"/>
                  </a:cubicBezTo>
                  <a:cubicBezTo>
                    <a:pt x="237" y="2615"/>
                    <a:pt x="290" y="2575"/>
                    <a:pt x="311" y="2508"/>
                  </a:cubicBezTo>
                  <a:cubicBezTo>
                    <a:pt x="331" y="2445"/>
                    <a:pt x="344" y="2379"/>
                    <a:pt x="359" y="2314"/>
                  </a:cubicBezTo>
                  <a:cubicBezTo>
                    <a:pt x="498" y="1650"/>
                    <a:pt x="635" y="986"/>
                    <a:pt x="775" y="323"/>
                  </a:cubicBezTo>
                  <a:cubicBezTo>
                    <a:pt x="805" y="178"/>
                    <a:pt x="811" y="33"/>
                    <a:pt x="626" y="3"/>
                  </a:cubicBezTo>
                  <a:cubicBezTo>
                    <a:pt x="614" y="1"/>
                    <a:pt x="602"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3"/>
            <p:cNvSpPr/>
            <p:nvPr/>
          </p:nvSpPr>
          <p:spPr>
            <a:xfrm>
              <a:off x="8544705" y="1133683"/>
              <a:ext cx="288444" cy="120475"/>
            </a:xfrm>
            <a:custGeom>
              <a:avLst/>
              <a:gdLst/>
              <a:ahLst/>
              <a:cxnLst/>
              <a:rect l="l" t="t" r="r" b="b"/>
              <a:pathLst>
                <a:path w="7130" h="2978" extrusionOk="0">
                  <a:moveTo>
                    <a:pt x="147" y="0"/>
                  </a:moveTo>
                  <a:cubicBezTo>
                    <a:pt x="100" y="0"/>
                    <a:pt x="51" y="15"/>
                    <a:pt x="1" y="53"/>
                  </a:cubicBezTo>
                  <a:cubicBezTo>
                    <a:pt x="419" y="431"/>
                    <a:pt x="3204" y="1599"/>
                    <a:pt x="6291" y="2704"/>
                  </a:cubicBezTo>
                  <a:cubicBezTo>
                    <a:pt x="6538" y="2850"/>
                    <a:pt x="6793" y="2970"/>
                    <a:pt x="7130" y="2977"/>
                  </a:cubicBezTo>
                  <a:cubicBezTo>
                    <a:pt x="6965" y="2730"/>
                    <a:pt x="6744" y="2651"/>
                    <a:pt x="6508" y="2595"/>
                  </a:cubicBezTo>
                  <a:cubicBezTo>
                    <a:pt x="5148" y="1932"/>
                    <a:pt x="3683" y="1509"/>
                    <a:pt x="2312" y="865"/>
                  </a:cubicBezTo>
                  <a:cubicBezTo>
                    <a:pt x="1684" y="568"/>
                    <a:pt x="1026" y="332"/>
                    <a:pt x="380" y="74"/>
                  </a:cubicBezTo>
                  <a:cubicBezTo>
                    <a:pt x="307" y="45"/>
                    <a:pt x="230" y="0"/>
                    <a:pt x="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3"/>
            <p:cNvSpPr/>
            <p:nvPr/>
          </p:nvSpPr>
          <p:spPr>
            <a:xfrm>
              <a:off x="8206292" y="1320508"/>
              <a:ext cx="72536" cy="89608"/>
            </a:xfrm>
            <a:custGeom>
              <a:avLst/>
              <a:gdLst/>
              <a:ahLst/>
              <a:cxnLst/>
              <a:rect l="l" t="t" r="r" b="b"/>
              <a:pathLst>
                <a:path w="1793" h="2215" extrusionOk="0">
                  <a:moveTo>
                    <a:pt x="1526" y="0"/>
                  </a:moveTo>
                  <a:cubicBezTo>
                    <a:pt x="1412" y="0"/>
                    <a:pt x="1342" y="155"/>
                    <a:pt x="1266" y="247"/>
                  </a:cubicBezTo>
                  <a:cubicBezTo>
                    <a:pt x="1246" y="270"/>
                    <a:pt x="1242" y="307"/>
                    <a:pt x="1229" y="339"/>
                  </a:cubicBezTo>
                  <a:cubicBezTo>
                    <a:pt x="852" y="871"/>
                    <a:pt x="475" y="1403"/>
                    <a:pt x="99" y="1935"/>
                  </a:cubicBezTo>
                  <a:cubicBezTo>
                    <a:pt x="48" y="2006"/>
                    <a:pt x="1" y="2090"/>
                    <a:pt x="80" y="2163"/>
                  </a:cubicBezTo>
                  <a:cubicBezTo>
                    <a:pt x="120" y="2199"/>
                    <a:pt x="164" y="2215"/>
                    <a:pt x="207" y="2215"/>
                  </a:cubicBezTo>
                  <a:cubicBezTo>
                    <a:pt x="262" y="2215"/>
                    <a:pt x="316" y="2189"/>
                    <a:pt x="362" y="2145"/>
                  </a:cubicBezTo>
                  <a:cubicBezTo>
                    <a:pt x="436" y="2076"/>
                    <a:pt x="497" y="1990"/>
                    <a:pt x="555" y="1906"/>
                  </a:cubicBezTo>
                  <a:cubicBezTo>
                    <a:pt x="843" y="1479"/>
                    <a:pt x="1128" y="1052"/>
                    <a:pt x="1414" y="624"/>
                  </a:cubicBezTo>
                  <a:cubicBezTo>
                    <a:pt x="1493" y="576"/>
                    <a:pt x="1528" y="501"/>
                    <a:pt x="1551" y="417"/>
                  </a:cubicBezTo>
                  <a:cubicBezTo>
                    <a:pt x="1589" y="286"/>
                    <a:pt x="1793" y="138"/>
                    <a:pt x="1614" y="29"/>
                  </a:cubicBezTo>
                  <a:cubicBezTo>
                    <a:pt x="1582" y="9"/>
                    <a:pt x="1553" y="0"/>
                    <a:pt x="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3"/>
            <p:cNvSpPr/>
            <p:nvPr/>
          </p:nvSpPr>
          <p:spPr>
            <a:xfrm>
              <a:off x="8200709" y="1105526"/>
              <a:ext cx="110240" cy="34184"/>
            </a:xfrm>
            <a:custGeom>
              <a:avLst/>
              <a:gdLst/>
              <a:ahLst/>
              <a:cxnLst/>
              <a:rect l="l" t="t" r="r" b="b"/>
              <a:pathLst>
                <a:path w="2725" h="845" extrusionOk="0">
                  <a:moveTo>
                    <a:pt x="2289" y="0"/>
                  </a:moveTo>
                  <a:cubicBezTo>
                    <a:pt x="2171" y="0"/>
                    <a:pt x="2055" y="22"/>
                    <a:pt x="1945" y="94"/>
                  </a:cubicBezTo>
                  <a:cubicBezTo>
                    <a:pt x="1374" y="227"/>
                    <a:pt x="802" y="357"/>
                    <a:pt x="232" y="493"/>
                  </a:cubicBezTo>
                  <a:cubicBezTo>
                    <a:pt x="139" y="515"/>
                    <a:pt x="0" y="513"/>
                    <a:pt x="26" y="659"/>
                  </a:cubicBezTo>
                  <a:cubicBezTo>
                    <a:pt x="49" y="782"/>
                    <a:pt x="141" y="844"/>
                    <a:pt x="263" y="844"/>
                  </a:cubicBezTo>
                  <a:cubicBezTo>
                    <a:pt x="273" y="844"/>
                    <a:pt x="284" y="844"/>
                    <a:pt x="295" y="843"/>
                  </a:cubicBezTo>
                  <a:cubicBezTo>
                    <a:pt x="397" y="835"/>
                    <a:pt x="499" y="812"/>
                    <a:pt x="600" y="793"/>
                  </a:cubicBezTo>
                  <a:cubicBezTo>
                    <a:pt x="1177" y="675"/>
                    <a:pt x="1741" y="512"/>
                    <a:pt x="2292" y="309"/>
                  </a:cubicBezTo>
                  <a:cubicBezTo>
                    <a:pt x="2323" y="316"/>
                    <a:pt x="2353" y="319"/>
                    <a:pt x="2382" y="319"/>
                  </a:cubicBezTo>
                  <a:cubicBezTo>
                    <a:pt x="2457" y="319"/>
                    <a:pt x="2528" y="300"/>
                    <a:pt x="2598" y="272"/>
                  </a:cubicBezTo>
                  <a:cubicBezTo>
                    <a:pt x="2664" y="245"/>
                    <a:pt x="2725" y="205"/>
                    <a:pt x="2709" y="126"/>
                  </a:cubicBezTo>
                  <a:cubicBezTo>
                    <a:pt x="2694" y="45"/>
                    <a:pt x="2619" y="33"/>
                    <a:pt x="2549" y="23"/>
                  </a:cubicBezTo>
                  <a:cubicBezTo>
                    <a:pt x="2462" y="12"/>
                    <a:pt x="2375" y="0"/>
                    <a:pt x="2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3"/>
            <p:cNvSpPr/>
            <p:nvPr/>
          </p:nvSpPr>
          <p:spPr>
            <a:xfrm>
              <a:off x="8664616" y="871409"/>
              <a:ext cx="99802" cy="60763"/>
            </a:xfrm>
            <a:custGeom>
              <a:avLst/>
              <a:gdLst/>
              <a:ahLst/>
              <a:cxnLst/>
              <a:rect l="l" t="t" r="r" b="b"/>
              <a:pathLst>
                <a:path w="2467" h="1502" extrusionOk="0">
                  <a:moveTo>
                    <a:pt x="2203" y="1"/>
                  </a:moveTo>
                  <a:cubicBezTo>
                    <a:pt x="2171" y="1"/>
                    <a:pt x="2138" y="8"/>
                    <a:pt x="2104" y="22"/>
                  </a:cubicBezTo>
                  <a:cubicBezTo>
                    <a:pt x="2009" y="64"/>
                    <a:pt x="1918" y="116"/>
                    <a:pt x="1827" y="167"/>
                  </a:cubicBezTo>
                  <a:cubicBezTo>
                    <a:pt x="1324" y="440"/>
                    <a:pt x="856" y="770"/>
                    <a:pt x="381" y="1088"/>
                  </a:cubicBezTo>
                  <a:cubicBezTo>
                    <a:pt x="183" y="1133"/>
                    <a:pt x="49" y="1237"/>
                    <a:pt x="1" y="1473"/>
                  </a:cubicBezTo>
                  <a:cubicBezTo>
                    <a:pt x="112" y="1481"/>
                    <a:pt x="216" y="1501"/>
                    <a:pt x="314" y="1501"/>
                  </a:cubicBezTo>
                  <a:cubicBezTo>
                    <a:pt x="414" y="1501"/>
                    <a:pt x="509" y="1480"/>
                    <a:pt x="599" y="1403"/>
                  </a:cubicBezTo>
                  <a:lnTo>
                    <a:pt x="603" y="1401"/>
                  </a:lnTo>
                  <a:cubicBezTo>
                    <a:pt x="611" y="1402"/>
                    <a:pt x="619" y="1402"/>
                    <a:pt x="627" y="1402"/>
                  </a:cubicBezTo>
                  <a:cubicBezTo>
                    <a:pt x="682" y="1402"/>
                    <a:pt x="715" y="1372"/>
                    <a:pt x="729" y="1314"/>
                  </a:cubicBezTo>
                  <a:cubicBezTo>
                    <a:pt x="1240" y="988"/>
                    <a:pt x="1753" y="662"/>
                    <a:pt x="2262" y="332"/>
                  </a:cubicBezTo>
                  <a:cubicBezTo>
                    <a:pt x="2342" y="280"/>
                    <a:pt x="2467" y="223"/>
                    <a:pt x="2382" y="99"/>
                  </a:cubicBezTo>
                  <a:cubicBezTo>
                    <a:pt x="2340" y="36"/>
                    <a:pt x="2275" y="1"/>
                    <a:pt x="2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3"/>
            <p:cNvSpPr/>
            <p:nvPr/>
          </p:nvSpPr>
          <p:spPr>
            <a:xfrm>
              <a:off x="8382962" y="1207070"/>
              <a:ext cx="33214" cy="106558"/>
            </a:xfrm>
            <a:custGeom>
              <a:avLst/>
              <a:gdLst/>
              <a:ahLst/>
              <a:cxnLst/>
              <a:rect l="l" t="t" r="r" b="b"/>
              <a:pathLst>
                <a:path w="821" h="2634" extrusionOk="0">
                  <a:moveTo>
                    <a:pt x="654" y="0"/>
                  </a:moveTo>
                  <a:cubicBezTo>
                    <a:pt x="642" y="0"/>
                    <a:pt x="629" y="2"/>
                    <a:pt x="614" y="5"/>
                  </a:cubicBezTo>
                  <a:cubicBezTo>
                    <a:pt x="489" y="31"/>
                    <a:pt x="496" y="150"/>
                    <a:pt x="501" y="253"/>
                  </a:cubicBezTo>
                  <a:cubicBezTo>
                    <a:pt x="432" y="311"/>
                    <a:pt x="398" y="390"/>
                    <a:pt x="390" y="474"/>
                  </a:cubicBezTo>
                  <a:cubicBezTo>
                    <a:pt x="344" y="964"/>
                    <a:pt x="210" y="1437"/>
                    <a:pt x="110" y="1916"/>
                  </a:cubicBezTo>
                  <a:cubicBezTo>
                    <a:pt x="76" y="2081"/>
                    <a:pt x="45" y="2247"/>
                    <a:pt x="16" y="2413"/>
                  </a:cubicBezTo>
                  <a:cubicBezTo>
                    <a:pt x="1" y="2504"/>
                    <a:pt x="28" y="2580"/>
                    <a:pt x="124" y="2615"/>
                  </a:cubicBezTo>
                  <a:cubicBezTo>
                    <a:pt x="158" y="2627"/>
                    <a:pt x="190" y="2633"/>
                    <a:pt x="220" y="2633"/>
                  </a:cubicBezTo>
                  <a:cubicBezTo>
                    <a:pt x="291" y="2633"/>
                    <a:pt x="349" y="2598"/>
                    <a:pt x="382" y="2521"/>
                  </a:cubicBezTo>
                  <a:cubicBezTo>
                    <a:pt x="434" y="2396"/>
                    <a:pt x="481" y="2267"/>
                    <a:pt x="507" y="2135"/>
                  </a:cubicBezTo>
                  <a:cubicBezTo>
                    <a:pt x="613" y="1589"/>
                    <a:pt x="735" y="1043"/>
                    <a:pt x="745" y="484"/>
                  </a:cubicBezTo>
                  <a:cubicBezTo>
                    <a:pt x="821" y="397"/>
                    <a:pt x="810" y="295"/>
                    <a:pt x="795" y="196"/>
                  </a:cubicBezTo>
                  <a:cubicBezTo>
                    <a:pt x="781" y="105"/>
                    <a:pt x="757" y="0"/>
                    <a:pt x="6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3"/>
            <p:cNvSpPr/>
            <p:nvPr/>
          </p:nvSpPr>
          <p:spPr>
            <a:xfrm>
              <a:off x="8580427" y="759022"/>
              <a:ext cx="70999" cy="90053"/>
            </a:xfrm>
            <a:custGeom>
              <a:avLst/>
              <a:gdLst/>
              <a:ahLst/>
              <a:cxnLst/>
              <a:rect l="l" t="t" r="r" b="b"/>
              <a:pathLst>
                <a:path w="1755" h="2226" extrusionOk="0">
                  <a:moveTo>
                    <a:pt x="1527" y="1"/>
                  </a:moveTo>
                  <a:cubicBezTo>
                    <a:pt x="1489" y="1"/>
                    <a:pt x="1451" y="14"/>
                    <a:pt x="1416" y="40"/>
                  </a:cubicBezTo>
                  <a:cubicBezTo>
                    <a:pt x="1350" y="92"/>
                    <a:pt x="1292" y="159"/>
                    <a:pt x="1244" y="228"/>
                  </a:cubicBezTo>
                  <a:cubicBezTo>
                    <a:pt x="904" y="718"/>
                    <a:pt x="550" y="1199"/>
                    <a:pt x="259" y="1719"/>
                  </a:cubicBezTo>
                  <a:cubicBezTo>
                    <a:pt x="205" y="1801"/>
                    <a:pt x="145" y="1880"/>
                    <a:pt x="100" y="1966"/>
                  </a:cubicBezTo>
                  <a:cubicBezTo>
                    <a:pt x="52" y="2053"/>
                    <a:pt x="0" y="2169"/>
                    <a:pt x="130" y="2214"/>
                  </a:cubicBezTo>
                  <a:cubicBezTo>
                    <a:pt x="153" y="2222"/>
                    <a:pt x="175" y="2225"/>
                    <a:pt x="195" y="2225"/>
                  </a:cubicBezTo>
                  <a:cubicBezTo>
                    <a:pt x="291" y="2225"/>
                    <a:pt x="351" y="2144"/>
                    <a:pt x="372" y="2035"/>
                  </a:cubicBezTo>
                  <a:lnTo>
                    <a:pt x="373" y="2034"/>
                  </a:lnTo>
                  <a:cubicBezTo>
                    <a:pt x="442" y="2028"/>
                    <a:pt x="470" y="1989"/>
                    <a:pt x="466" y="1924"/>
                  </a:cubicBezTo>
                  <a:lnTo>
                    <a:pt x="470" y="1919"/>
                  </a:lnTo>
                  <a:cubicBezTo>
                    <a:pt x="532" y="1913"/>
                    <a:pt x="563" y="1880"/>
                    <a:pt x="564" y="1819"/>
                  </a:cubicBezTo>
                  <a:cubicBezTo>
                    <a:pt x="683" y="1653"/>
                    <a:pt x="804" y="1488"/>
                    <a:pt x="920" y="1320"/>
                  </a:cubicBezTo>
                  <a:cubicBezTo>
                    <a:pt x="1164" y="970"/>
                    <a:pt x="1408" y="619"/>
                    <a:pt x="1648" y="267"/>
                  </a:cubicBezTo>
                  <a:cubicBezTo>
                    <a:pt x="1694" y="199"/>
                    <a:pt x="1755" y="123"/>
                    <a:pt x="1655" y="48"/>
                  </a:cubicBezTo>
                  <a:cubicBezTo>
                    <a:pt x="1614" y="17"/>
                    <a:pt x="1570" y="1"/>
                    <a:pt x="1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3"/>
            <p:cNvSpPr/>
            <p:nvPr/>
          </p:nvSpPr>
          <p:spPr>
            <a:xfrm>
              <a:off x="8191971" y="1031573"/>
              <a:ext cx="119949" cy="37097"/>
            </a:xfrm>
            <a:custGeom>
              <a:avLst/>
              <a:gdLst/>
              <a:ahLst/>
              <a:cxnLst/>
              <a:rect l="l" t="t" r="r" b="b"/>
              <a:pathLst>
                <a:path w="2965" h="917" extrusionOk="0">
                  <a:moveTo>
                    <a:pt x="218" y="10"/>
                  </a:moveTo>
                  <a:cubicBezTo>
                    <a:pt x="196" y="10"/>
                    <a:pt x="173" y="11"/>
                    <a:pt x="151" y="11"/>
                  </a:cubicBezTo>
                  <a:cubicBezTo>
                    <a:pt x="94" y="14"/>
                    <a:pt x="0" y="0"/>
                    <a:pt x="9" y="98"/>
                  </a:cubicBezTo>
                  <a:cubicBezTo>
                    <a:pt x="17" y="183"/>
                    <a:pt x="72" y="201"/>
                    <a:pt x="137" y="201"/>
                  </a:cubicBezTo>
                  <a:cubicBezTo>
                    <a:pt x="156" y="201"/>
                    <a:pt x="176" y="199"/>
                    <a:pt x="197" y="197"/>
                  </a:cubicBezTo>
                  <a:cubicBezTo>
                    <a:pt x="231" y="204"/>
                    <a:pt x="266" y="209"/>
                    <a:pt x="300" y="215"/>
                  </a:cubicBezTo>
                  <a:cubicBezTo>
                    <a:pt x="373" y="272"/>
                    <a:pt x="453" y="305"/>
                    <a:pt x="542" y="305"/>
                  </a:cubicBezTo>
                  <a:cubicBezTo>
                    <a:pt x="564" y="305"/>
                    <a:pt x="587" y="303"/>
                    <a:pt x="611" y="298"/>
                  </a:cubicBezTo>
                  <a:lnTo>
                    <a:pt x="2599" y="828"/>
                  </a:lnTo>
                  <a:cubicBezTo>
                    <a:pt x="2659" y="877"/>
                    <a:pt x="2723" y="916"/>
                    <a:pt x="2788" y="916"/>
                  </a:cubicBezTo>
                  <a:cubicBezTo>
                    <a:pt x="2830" y="916"/>
                    <a:pt x="2873" y="899"/>
                    <a:pt x="2914" y="857"/>
                  </a:cubicBezTo>
                  <a:cubicBezTo>
                    <a:pt x="2965" y="805"/>
                    <a:pt x="2933" y="734"/>
                    <a:pt x="2851" y="706"/>
                  </a:cubicBezTo>
                  <a:cubicBezTo>
                    <a:pt x="2303" y="377"/>
                    <a:pt x="1667" y="336"/>
                    <a:pt x="1061" y="193"/>
                  </a:cubicBezTo>
                  <a:cubicBezTo>
                    <a:pt x="982" y="135"/>
                    <a:pt x="896" y="105"/>
                    <a:pt x="803" y="105"/>
                  </a:cubicBezTo>
                  <a:cubicBezTo>
                    <a:pt x="776" y="105"/>
                    <a:pt x="748" y="108"/>
                    <a:pt x="720" y="113"/>
                  </a:cubicBezTo>
                  <a:cubicBezTo>
                    <a:pt x="659" y="105"/>
                    <a:pt x="599" y="97"/>
                    <a:pt x="538" y="90"/>
                  </a:cubicBezTo>
                  <a:cubicBezTo>
                    <a:pt x="440" y="24"/>
                    <a:pt x="330" y="10"/>
                    <a:pt x="218"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3"/>
            <p:cNvSpPr/>
            <p:nvPr/>
          </p:nvSpPr>
          <p:spPr>
            <a:xfrm>
              <a:off x="8024362" y="914898"/>
              <a:ext cx="287635" cy="121001"/>
            </a:xfrm>
            <a:custGeom>
              <a:avLst/>
              <a:gdLst/>
              <a:ahLst/>
              <a:cxnLst/>
              <a:rect l="l" t="t" r="r" b="b"/>
              <a:pathLst>
                <a:path w="7110" h="2991" extrusionOk="0">
                  <a:moveTo>
                    <a:pt x="162" y="0"/>
                  </a:moveTo>
                  <a:cubicBezTo>
                    <a:pt x="124" y="0"/>
                    <a:pt x="90" y="15"/>
                    <a:pt x="64" y="49"/>
                  </a:cubicBezTo>
                  <a:cubicBezTo>
                    <a:pt x="0" y="135"/>
                    <a:pt x="129" y="200"/>
                    <a:pt x="233" y="216"/>
                  </a:cubicBezTo>
                  <a:cubicBezTo>
                    <a:pt x="389" y="293"/>
                    <a:pt x="543" y="372"/>
                    <a:pt x="701" y="443"/>
                  </a:cubicBezTo>
                  <a:cubicBezTo>
                    <a:pt x="2079" y="1066"/>
                    <a:pt x="3523" y="1533"/>
                    <a:pt x="4899" y="2161"/>
                  </a:cubicBezTo>
                  <a:cubicBezTo>
                    <a:pt x="5499" y="2435"/>
                    <a:pt x="6122" y="2662"/>
                    <a:pt x="6735" y="2908"/>
                  </a:cubicBezTo>
                  <a:cubicBezTo>
                    <a:pt x="6813" y="2939"/>
                    <a:pt x="6892" y="2991"/>
                    <a:pt x="6976" y="2991"/>
                  </a:cubicBezTo>
                  <a:cubicBezTo>
                    <a:pt x="7019" y="2991"/>
                    <a:pt x="7064" y="2977"/>
                    <a:pt x="7110" y="2941"/>
                  </a:cubicBezTo>
                  <a:cubicBezTo>
                    <a:pt x="7042" y="2746"/>
                    <a:pt x="6863" y="2707"/>
                    <a:pt x="6704" y="2640"/>
                  </a:cubicBezTo>
                  <a:cubicBezTo>
                    <a:pt x="6272" y="2459"/>
                    <a:pt x="5838" y="2281"/>
                    <a:pt x="5408" y="2093"/>
                  </a:cubicBezTo>
                  <a:cubicBezTo>
                    <a:pt x="3753" y="1370"/>
                    <a:pt x="2065" y="725"/>
                    <a:pt x="367" y="110"/>
                  </a:cubicBezTo>
                  <a:cubicBezTo>
                    <a:pt x="310" y="48"/>
                    <a:pt x="231" y="0"/>
                    <a:pt x="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3"/>
            <p:cNvSpPr/>
            <p:nvPr/>
          </p:nvSpPr>
          <p:spPr>
            <a:xfrm>
              <a:off x="8230323" y="954141"/>
              <a:ext cx="102837" cy="61896"/>
            </a:xfrm>
            <a:custGeom>
              <a:avLst/>
              <a:gdLst/>
              <a:ahLst/>
              <a:cxnLst/>
              <a:rect l="l" t="t" r="r" b="b"/>
              <a:pathLst>
                <a:path w="2542" h="1530" extrusionOk="0">
                  <a:moveTo>
                    <a:pt x="91" y="1"/>
                  </a:moveTo>
                  <a:cubicBezTo>
                    <a:pt x="62" y="1"/>
                    <a:pt x="32" y="4"/>
                    <a:pt x="0" y="9"/>
                  </a:cubicBezTo>
                  <a:cubicBezTo>
                    <a:pt x="58" y="169"/>
                    <a:pt x="170" y="230"/>
                    <a:pt x="303" y="266"/>
                  </a:cubicBezTo>
                  <a:cubicBezTo>
                    <a:pt x="887" y="710"/>
                    <a:pt x="1526" y="1070"/>
                    <a:pt x="2175" y="1415"/>
                  </a:cubicBezTo>
                  <a:cubicBezTo>
                    <a:pt x="2218" y="1481"/>
                    <a:pt x="2276" y="1529"/>
                    <a:pt x="2342" y="1529"/>
                  </a:cubicBezTo>
                  <a:cubicBezTo>
                    <a:pt x="2368" y="1529"/>
                    <a:pt x="2396" y="1522"/>
                    <a:pt x="2425" y="1505"/>
                  </a:cubicBezTo>
                  <a:cubicBezTo>
                    <a:pt x="2541" y="1438"/>
                    <a:pt x="2406" y="1373"/>
                    <a:pt x="2399" y="1304"/>
                  </a:cubicBezTo>
                  <a:cubicBezTo>
                    <a:pt x="2379" y="1302"/>
                    <a:pt x="2358" y="1300"/>
                    <a:pt x="2338" y="1297"/>
                  </a:cubicBezTo>
                  <a:cubicBezTo>
                    <a:pt x="2313" y="1081"/>
                    <a:pt x="2126" y="1055"/>
                    <a:pt x="1955" y="1013"/>
                  </a:cubicBezTo>
                  <a:cubicBezTo>
                    <a:pt x="1407" y="796"/>
                    <a:pt x="959" y="409"/>
                    <a:pt x="431" y="159"/>
                  </a:cubicBezTo>
                  <a:cubicBezTo>
                    <a:pt x="335" y="62"/>
                    <a:pt x="228"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3"/>
            <p:cNvSpPr/>
            <p:nvPr/>
          </p:nvSpPr>
          <p:spPr>
            <a:xfrm>
              <a:off x="8474797" y="699836"/>
              <a:ext cx="37866" cy="103646"/>
            </a:xfrm>
            <a:custGeom>
              <a:avLst/>
              <a:gdLst/>
              <a:ahLst/>
              <a:cxnLst/>
              <a:rect l="l" t="t" r="r" b="b"/>
              <a:pathLst>
                <a:path w="936" h="2562" extrusionOk="0">
                  <a:moveTo>
                    <a:pt x="721" y="1"/>
                  </a:moveTo>
                  <a:cubicBezTo>
                    <a:pt x="629" y="1"/>
                    <a:pt x="567" y="60"/>
                    <a:pt x="532" y="152"/>
                  </a:cubicBezTo>
                  <a:cubicBezTo>
                    <a:pt x="508" y="215"/>
                    <a:pt x="477" y="277"/>
                    <a:pt x="464" y="343"/>
                  </a:cubicBezTo>
                  <a:cubicBezTo>
                    <a:pt x="349" y="941"/>
                    <a:pt x="237" y="1540"/>
                    <a:pt x="124" y="2138"/>
                  </a:cubicBezTo>
                  <a:cubicBezTo>
                    <a:pt x="43" y="2254"/>
                    <a:pt x="0" y="2368"/>
                    <a:pt x="135" y="2477"/>
                  </a:cubicBezTo>
                  <a:lnTo>
                    <a:pt x="136" y="2478"/>
                  </a:lnTo>
                  <a:cubicBezTo>
                    <a:pt x="197" y="2537"/>
                    <a:pt x="240" y="2561"/>
                    <a:pt x="272" y="2561"/>
                  </a:cubicBezTo>
                  <a:cubicBezTo>
                    <a:pt x="333" y="2561"/>
                    <a:pt x="350" y="2474"/>
                    <a:pt x="362" y="2375"/>
                  </a:cubicBezTo>
                  <a:cubicBezTo>
                    <a:pt x="460" y="2287"/>
                    <a:pt x="472" y="2178"/>
                    <a:pt x="448" y="2059"/>
                  </a:cubicBezTo>
                  <a:cubicBezTo>
                    <a:pt x="596" y="1467"/>
                    <a:pt x="743" y="875"/>
                    <a:pt x="892" y="283"/>
                  </a:cubicBezTo>
                  <a:cubicBezTo>
                    <a:pt x="925" y="156"/>
                    <a:pt x="936" y="41"/>
                    <a:pt x="771" y="6"/>
                  </a:cubicBezTo>
                  <a:cubicBezTo>
                    <a:pt x="753" y="3"/>
                    <a:pt x="736" y="1"/>
                    <a:pt x="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3"/>
            <p:cNvSpPr/>
            <p:nvPr/>
          </p:nvSpPr>
          <p:spPr>
            <a:xfrm>
              <a:off x="8258035" y="1205735"/>
              <a:ext cx="129941" cy="274042"/>
            </a:xfrm>
            <a:custGeom>
              <a:avLst/>
              <a:gdLst/>
              <a:ahLst/>
              <a:cxnLst/>
              <a:rect l="l" t="t" r="r" b="b"/>
              <a:pathLst>
                <a:path w="3212" h="6774" extrusionOk="0">
                  <a:moveTo>
                    <a:pt x="3099" y="0"/>
                  </a:moveTo>
                  <a:cubicBezTo>
                    <a:pt x="3097" y="0"/>
                    <a:pt x="3095" y="0"/>
                    <a:pt x="3093" y="1"/>
                  </a:cubicBezTo>
                  <a:cubicBezTo>
                    <a:pt x="2982" y="6"/>
                    <a:pt x="2963" y="89"/>
                    <a:pt x="2962" y="179"/>
                  </a:cubicBezTo>
                  <a:lnTo>
                    <a:pt x="2962" y="183"/>
                  </a:lnTo>
                  <a:cubicBezTo>
                    <a:pt x="2840" y="338"/>
                    <a:pt x="2769" y="511"/>
                    <a:pt x="2765" y="708"/>
                  </a:cubicBezTo>
                  <a:cubicBezTo>
                    <a:pt x="2665" y="789"/>
                    <a:pt x="2645" y="898"/>
                    <a:pt x="2658" y="1017"/>
                  </a:cubicBezTo>
                  <a:cubicBezTo>
                    <a:pt x="2601" y="1111"/>
                    <a:pt x="2545" y="1208"/>
                    <a:pt x="2569" y="1324"/>
                  </a:cubicBezTo>
                  <a:cubicBezTo>
                    <a:pt x="2544" y="1347"/>
                    <a:pt x="2537" y="1373"/>
                    <a:pt x="2545" y="1405"/>
                  </a:cubicBezTo>
                  <a:cubicBezTo>
                    <a:pt x="2460" y="1459"/>
                    <a:pt x="2441" y="1539"/>
                    <a:pt x="2455" y="1631"/>
                  </a:cubicBezTo>
                  <a:cubicBezTo>
                    <a:pt x="2125" y="2360"/>
                    <a:pt x="1804" y="3091"/>
                    <a:pt x="1421" y="3799"/>
                  </a:cubicBezTo>
                  <a:cubicBezTo>
                    <a:pt x="959" y="4655"/>
                    <a:pt x="572" y="5549"/>
                    <a:pt x="159" y="6430"/>
                  </a:cubicBezTo>
                  <a:cubicBezTo>
                    <a:pt x="114" y="6524"/>
                    <a:pt x="1" y="6648"/>
                    <a:pt x="170" y="6735"/>
                  </a:cubicBezTo>
                  <a:cubicBezTo>
                    <a:pt x="219" y="6761"/>
                    <a:pt x="267" y="6773"/>
                    <a:pt x="312" y="6773"/>
                  </a:cubicBezTo>
                  <a:cubicBezTo>
                    <a:pt x="399" y="6773"/>
                    <a:pt x="476" y="6727"/>
                    <a:pt x="536" y="6642"/>
                  </a:cubicBezTo>
                  <a:cubicBezTo>
                    <a:pt x="614" y="6531"/>
                    <a:pt x="682" y="6412"/>
                    <a:pt x="751" y="6295"/>
                  </a:cubicBezTo>
                  <a:cubicBezTo>
                    <a:pt x="1558" y="4918"/>
                    <a:pt x="2148" y="3450"/>
                    <a:pt x="2674" y="1956"/>
                  </a:cubicBezTo>
                  <a:cubicBezTo>
                    <a:pt x="2753" y="1863"/>
                    <a:pt x="2801" y="1761"/>
                    <a:pt x="2777" y="1637"/>
                  </a:cubicBezTo>
                  <a:cubicBezTo>
                    <a:pt x="2876" y="1563"/>
                    <a:pt x="2886" y="1455"/>
                    <a:pt x="2886" y="1346"/>
                  </a:cubicBezTo>
                  <a:cubicBezTo>
                    <a:pt x="2980" y="1253"/>
                    <a:pt x="2990" y="1137"/>
                    <a:pt x="2979" y="1017"/>
                  </a:cubicBezTo>
                  <a:cubicBezTo>
                    <a:pt x="3001" y="994"/>
                    <a:pt x="3005" y="968"/>
                    <a:pt x="2992" y="938"/>
                  </a:cubicBezTo>
                  <a:cubicBezTo>
                    <a:pt x="3057" y="839"/>
                    <a:pt x="3104" y="735"/>
                    <a:pt x="3093" y="614"/>
                  </a:cubicBezTo>
                  <a:cubicBezTo>
                    <a:pt x="3212" y="472"/>
                    <a:pt x="3203" y="301"/>
                    <a:pt x="3209" y="135"/>
                  </a:cubicBezTo>
                  <a:cubicBezTo>
                    <a:pt x="3211" y="62"/>
                    <a:pt x="3177"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3"/>
            <p:cNvSpPr/>
            <p:nvPr/>
          </p:nvSpPr>
          <p:spPr>
            <a:xfrm>
              <a:off x="8194762" y="754896"/>
              <a:ext cx="75934" cy="97254"/>
            </a:xfrm>
            <a:custGeom>
              <a:avLst/>
              <a:gdLst/>
              <a:ahLst/>
              <a:cxnLst/>
              <a:rect l="l" t="t" r="r" b="b"/>
              <a:pathLst>
                <a:path w="1877" h="2404" extrusionOk="0">
                  <a:moveTo>
                    <a:pt x="298" y="0"/>
                  </a:moveTo>
                  <a:cubicBezTo>
                    <a:pt x="249" y="0"/>
                    <a:pt x="196" y="25"/>
                    <a:pt x="139" y="88"/>
                  </a:cubicBezTo>
                  <a:lnTo>
                    <a:pt x="130" y="95"/>
                  </a:lnTo>
                  <a:cubicBezTo>
                    <a:pt x="9" y="153"/>
                    <a:pt x="1" y="224"/>
                    <a:pt x="101" y="307"/>
                  </a:cubicBezTo>
                  <a:cubicBezTo>
                    <a:pt x="114" y="473"/>
                    <a:pt x="165" y="620"/>
                    <a:pt x="324" y="710"/>
                  </a:cubicBezTo>
                  <a:cubicBezTo>
                    <a:pt x="339" y="851"/>
                    <a:pt x="413" y="953"/>
                    <a:pt x="543" y="1016"/>
                  </a:cubicBezTo>
                  <a:cubicBezTo>
                    <a:pt x="820" y="1391"/>
                    <a:pt x="1099" y="1766"/>
                    <a:pt x="1378" y="2140"/>
                  </a:cubicBezTo>
                  <a:cubicBezTo>
                    <a:pt x="1382" y="2205"/>
                    <a:pt x="1415" y="2240"/>
                    <a:pt x="1482" y="2240"/>
                  </a:cubicBezTo>
                  <a:cubicBezTo>
                    <a:pt x="1484" y="2240"/>
                    <a:pt x="1486" y="2239"/>
                    <a:pt x="1488" y="2239"/>
                  </a:cubicBezTo>
                  <a:lnTo>
                    <a:pt x="1491" y="2241"/>
                  </a:lnTo>
                  <a:cubicBezTo>
                    <a:pt x="1529" y="2332"/>
                    <a:pt x="1589" y="2404"/>
                    <a:pt x="1671" y="2404"/>
                  </a:cubicBezTo>
                  <a:cubicBezTo>
                    <a:pt x="1698" y="2404"/>
                    <a:pt x="1729" y="2396"/>
                    <a:pt x="1761" y="2377"/>
                  </a:cubicBezTo>
                  <a:cubicBezTo>
                    <a:pt x="1877" y="2311"/>
                    <a:pt x="1796" y="2202"/>
                    <a:pt x="1753" y="2114"/>
                  </a:cubicBezTo>
                  <a:cubicBezTo>
                    <a:pt x="1717" y="2041"/>
                    <a:pt x="1700" y="1955"/>
                    <a:pt x="1613" y="1915"/>
                  </a:cubicBezTo>
                  <a:cubicBezTo>
                    <a:pt x="1367" y="1544"/>
                    <a:pt x="1119" y="1171"/>
                    <a:pt x="872" y="798"/>
                  </a:cubicBezTo>
                  <a:cubicBezTo>
                    <a:pt x="813" y="550"/>
                    <a:pt x="696" y="328"/>
                    <a:pt x="521" y="141"/>
                  </a:cubicBezTo>
                  <a:cubicBezTo>
                    <a:pt x="455" y="71"/>
                    <a:pt x="382" y="0"/>
                    <a:pt x="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3"/>
            <p:cNvSpPr/>
            <p:nvPr/>
          </p:nvSpPr>
          <p:spPr>
            <a:xfrm>
              <a:off x="8280003" y="890827"/>
              <a:ext cx="82650" cy="92723"/>
            </a:xfrm>
            <a:custGeom>
              <a:avLst/>
              <a:gdLst/>
              <a:ahLst/>
              <a:cxnLst/>
              <a:rect l="l" t="t" r="r" b="b"/>
              <a:pathLst>
                <a:path w="2043" h="2292" extrusionOk="0">
                  <a:moveTo>
                    <a:pt x="341" y="1"/>
                  </a:moveTo>
                  <a:cubicBezTo>
                    <a:pt x="298" y="1"/>
                    <a:pt x="257" y="34"/>
                    <a:pt x="216" y="91"/>
                  </a:cubicBezTo>
                  <a:lnTo>
                    <a:pt x="215" y="91"/>
                  </a:lnTo>
                  <a:cubicBezTo>
                    <a:pt x="1" y="394"/>
                    <a:pt x="263" y="550"/>
                    <a:pt x="426" y="737"/>
                  </a:cubicBezTo>
                  <a:cubicBezTo>
                    <a:pt x="766" y="1228"/>
                    <a:pt x="1168" y="1671"/>
                    <a:pt x="1553" y="2128"/>
                  </a:cubicBezTo>
                  <a:cubicBezTo>
                    <a:pt x="1617" y="2204"/>
                    <a:pt x="1697" y="2292"/>
                    <a:pt x="1788" y="2292"/>
                  </a:cubicBezTo>
                  <a:cubicBezTo>
                    <a:pt x="1823" y="2292"/>
                    <a:pt x="1860" y="2279"/>
                    <a:pt x="1899" y="2247"/>
                  </a:cubicBezTo>
                  <a:cubicBezTo>
                    <a:pt x="2042" y="2130"/>
                    <a:pt x="1910" y="1999"/>
                    <a:pt x="1829" y="1896"/>
                  </a:cubicBezTo>
                  <a:cubicBezTo>
                    <a:pt x="1544" y="1536"/>
                    <a:pt x="1301" y="1146"/>
                    <a:pt x="976" y="815"/>
                  </a:cubicBezTo>
                  <a:cubicBezTo>
                    <a:pt x="835" y="549"/>
                    <a:pt x="719" y="267"/>
                    <a:pt x="457" y="82"/>
                  </a:cubicBezTo>
                  <a:lnTo>
                    <a:pt x="456" y="84"/>
                  </a:lnTo>
                  <a:cubicBezTo>
                    <a:pt x="417" y="27"/>
                    <a:pt x="379" y="1"/>
                    <a:pt x="3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3"/>
            <p:cNvSpPr/>
            <p:nvPr/>
          </p:nvSpPr>
          <p:spPr>
            <a:xfrm>
              <a:off x="8465169" y="689317"/>
              <a:ext cx="133097" cy="274528"/>
            </a:xfrm>
            <a:custGeom>
              <a:avLst/>
              <a:gdLst/>
              <a:ahLst/>
              <a:cxnLst/>
              <a:rect l="l" t="t" r="r" b="b"/>
              <a:pathLst>
                <a:path w="3290" h="6786" extrusionOk="0">
                  <a:moveTo>
                    <a:pt x="3001" y="1"/>
                  </a:moveTo>
                  <a:cubicBezTo>
                    <a:pt x="2929" y="1"/>
                    <a:pt x="2864" y="40"/>
                    <a:pt x="2811" y="98"/>
                  </a:cubicBezTo>
                  <a:cubicBezTo>
                    <a:pt x="2731" y="185"/>
                    <a:pt x="2675" y="294"/>
                    <a:pt x="2612" y="395"/>
                  </a:cubicBezTo>
                  <a:cubicBezTo>
                    <a:pt x="1910" y="1520"/>
                    <a:pt x="1436" y="2747"/>
                    <a:pt x="931" y="3960"/>
                  </a:cubicBezTo>
                  <a:cubicBezTo>
                    <a:pt x="794" y="4289"/>
                    <a:pt x="699" y="4635"/>
                    <a:pt x="584" y="4972"/>
                  </a:cubicBezTo>
                  <a:cubicBezTo>
                    <a:pt x="479" y="5054"/>
                    <a:pt x="467" y="5164"/>
                    <a:pt x="479" y="5283"/>
                  </a:cubicBezTo>
                  <a:cubicBezTo>
                    <a:pt x="329" y="5522"/>
                    <a:pt x="285" y="5788"/>
                    <a:pt x="258" y="6060"/>
                  </a:cubicBezTo>
                  <a:cubicBezTo>
                    <a:pt x="176" y="6127"/>
                    <a:pt x="155" y="6212"/>
                    <a:pt x="174" y="6310"/>
                  </a:cubicBezTo>
                  <a:cubicBezTo>
                    <a:pt x="150" y="6334"/>
                    <a:pt x="145" y="6362"/>
                    <a:pt x="161" y="6392"/>
                  </a:cubicBezTo>
                  <a:cubicBezTo>
                    <a:pt x="83" y="6526"/>
                    <a:pt x="1" y="6719"/>
                    <a:pt x="173" y="6775"/>
                  </a:cubicBezTo>
                  <a:cubicBezTo>
                    <a:pt x="196" y="6782"/>
                    <a:pt x="216" y="6785"/>
                    <a:pt x="233" y="6785"/>
                  </a:cubicBezTo>
                  <a:cubicBezTo>
                    <a:pt x="369" y="6785"/>
                    <a:pt x="372" y="6592"/>
                    <a:pt x="410" y="6474"/>
                  </a:cubicBezTo>
                  <a:cubicBezTo>
                    <a:pt x="414" y="6458"/>
                    <a:pt x="411" y="6441"/>
                    <a:pt x="412" y="6424"/>
                  </a:cubicBezTo>
                  <a:cubicBezTo>
                    <a:pt x="555" y="6163"/>
                    <a:pt x="676" y="5895"/>
                    <a:pt x="689" y="5594"/>
                  </a:cubicBezTo>
                  <a:cubicBezTo>
                    <a:pt x="956" y="4966"/>
                    <a:pt x="1179" y="4316"/>
                    <a:pt x="1501" y="3716"/>
                  </a:cubicBezTo>
                  <a:cubicBezTo>
                    <a:pt x="1964" y="2856"/>
                    <a:pt x="2344" y="1961"/>
                    <a:pt x="2787" y="1093"/>
                  </a:cubicBezTo>
                  <a:cubicBezTo>
                    <a:pt x="2911" y="850"/>
                    <a:pt x="3028" y="603"/>
                    <a:pt x="3146" y="356"/>
                  </a:cubicBezTo>
                  <a:cubicBezTo>
                    <a:pt x="3194" y="254"/>
                    <a:pt x="3289" y="148"/>
                    <a:pt x="3138" y="46"/>
                  </a:cubicBezTo>
                  <a:cubicBezTo>
                    <a:pt x="3090" y="14"/>
                    <a:pt x="3044" y="1"/>
                    <a:pt x="3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3"/>
            <p:cNvSpPr/>
            <p:nvPr/>
          </p:nvSpPr>
          <p:spPr>
            <a:xfrm>
              <a:off x="8033910" y="1126765"/>
              <a:ext cx="282457" cy="125249"/>
            </a:xfrm>
            <a:custGeom>
              <a:avLst/>
              <a:gdLst/>
              <a:ahLst/>
              <a:cxnLst/>
              <a:rect l="l" t="t" r="r" b="b"/>
              <a:pathLst>
                <a:path w="6982" h="3096" extrusionOk="0">
                  <a:moveTo>
                    <a:pt x="6791" y="1"/>
                  </a:moveTo>
                  <a:cubicBezTo>
                    <a:pt x="6737" y="1"/>
                    <a:pt x="6679" y="23"/>
                    <a:pt x="6627" y="46"/>
                  </a:cubicBezTo>
                  <a:cubicBezTo>
                    <a:pt x="5983" y="327"/>
                    <a:pt x="5311" y="550"/>
                    <a:pt x="4700" y="906"/>
                  </a:cubicBezTo>
                  <a:cubicBezTo>
                    <a:pt x="4617" y="927"/>
                    <a:pt x="4528" y="938"/>
                    <a:pt x="4452" y="974"/>
                  </a:cubicBezTo>
                  <a:cubicBezTo>
                    <a:pt x="3523" y="1413"/>
                    <a:pt x="2570" y="1789"/>
                    <a:pt x="1597" y="2120"/>
                  </a:cubicBezTo>
                  <a:cubicBezTo>
                    <a:pt x="1185" y="2259"/>
                    <a:pt x="787" y="2439"/>
                    <a:pt x="391" y="2618"/>
                  </a:cubicBezTo>
                  <a:cubicBezTo>
                    <a:pt x="253" y="2681"/>
                    <a:pt x="1" y="2703"/>
                    <a:pt x="98" y="2952"/>
                  </a:cubicBezTo>
                  <a:cubicBezTo>
                    <a:pt x="140" y="3061"/>
                    <a:pt x="200" y="3096"/>
                    <a:pt x="268" y="3096"/>
                  </a:cubicBezTo>
                  <a:cubicBezTo>
                    <a:pt x="353" y="3096"/>
                    <a:pt x="449" y="3041"/>
                    <a:pt x="534" y="3008"/>
                  </a:cubicBezTo>
                  <a:cubicBezTo>
                    <a:pt x="809" y="2900"/>
                    <a:pt x="1082" y="2785"/>
                    <a:pt x="1354" y="2671"/>
                  </a:cubicBezTo>
                  <a:cubicBezTo>
                    <a:pt x="2588" y="2157"/>
                    <a:pt x="3856" y="1719"/>
                    <a:pt x="5054" y="1122"/>
                  </a:cubicBezTo>
                  <a:cubicBezTo>
                    <a:pt x="5065" y="1124"/>
                    <a:pt x="5077" y="1124"/>
                    <a:pt x="5088" y="1124"/>
                  </a:cubicBezTo>
                  <a:cubicBezTo>
                    <a:pt x="5160" y="1124"/>
                    <a:pt x="5220" y="1097"/>
                    <a:pt x="5261" y="1030"/>
                  </a:cubicBezTo>
                  <a:lnTo>
                    <a:pt x="5265" y="1027"/>
                  </a:lnTo>
                  <a:cubicBezTo>
                    <a:pt x="5279" y="1029"/>
                    <a:pt x="5293" y="1029"/>
                    <a:pt x="5306" y="1029"/>
                  </a:cubicBezTo>
                  <a:cubicBezTo>
                    <a:pt x="5378" y="1029"/>
                    <a:pt x="5442" y="1010"/>
                    <a:pt x="5482" y="938"/>
                  </a:cubicBezTo>
                  <a:cubicBezTo>
                    <a:pt x="5490" y="938"/>
                    <a:pt x="5497" y="938"/>
                    <a:pt x="5505" y="938"/>
                  </a:cubicBezTo>
                  <a:cubicBezTo>
                    <a:pt x="5585" y="938"/>
                    <a:pt x="5651" y="912"/>
                    <a:pt x="5695" y="839"/>
                  </a:cubicBezTo>
                  <a:cubicBezTo>
                    <a:pt x="5889" y="817"/>
                    <a:pt x="6063" y="752"/>
                    <a:pt x="6210" y="622"/>
                  </a:cubicBezTo>
                  <a:lnTo>
                    <a:pt x="6212" y="621"/>
                  </a:lnTo>
                  <a:cubicBezTo>
                    <a:pt x="6454" y="601"/>
                    <a:pt x="6601" y="417"/>
                    <a:pt x="6790" y="306"/>
                  </a:cubicBezTo>
                  <a:cubicBezTo>
                    <a:pt x="6879" y="253"/>
                    <a:pt x="6981" y="175"/>
                    <a:pt x="6909" y="64"/>
                  </a:cubicBezTo>
                  <a:cubicBezTo>
                    <a:pt x="6879" y="17"/>
                    <a:pt x="6837" y="1"/>
                    <a:pt x="67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3"/>
            <p:cNvSpPr/>
            <p:nvPr/>
          </p:nvSpPr>
          <p:spPr>
            <a:xfrm>
              <a:off x="8536775" y="956972"/>
              <a:ext cx="3236" cy="4207"/>
            </a:xfrm>
            <a:custGeom>
              <a:avLst/>
              <a:gdLst/>
              <a:ahLst/>
              <a:cxnLst/>
              <a:rect l="l" t="t" r="r" b="b"/>
              <a:pathLst>
                <a:path w="80" h="104" extrusionOk="0">
                  <a:moveTo>
                    <a:pt x="79" y="0"/>
                  </a:moveTo>
                  <a:cubicBezTo>
                    <a:pt x="24" y="14"/>
                    <a:pt x="1" y="50"/>
                    <a:pt x="2" y="103"/>
                  </a:cubicBezTo>
                  <a:cubicBezTo>
                    <a:pt x="27" y="68"/>
                    <a:pt x="53" y="34"/>
                    <a:pt x="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3"/>
            <p:cNvSpPr/>
            <p:nvPr/>
          </p:nvSpPr>
          <p:spPr>
            <a:xfrm>
              <a:off x="8242176" y="1148045"/>
              <a:ext cx="90579" cy="64162"/>
            </a:xfrm>
            <a:custGeom>
              <a:avLst/>
              <a:gdLst/>
              <a:ahLst/>
              <a:cxnLst/>
              <a:rect l="l" t="t" r="r" b="b"/>
              <a:pathLst>
                <a:path w="2239" h="1586" extrusionOk="0">
                  <a:moveTo>
                    <a:pt x="2062" y="0"/>
                  </a:moveTo>
                  <a:cubicBezTo>
                    <a:pt x="2006" y="0"/>
                    <a:pt x="1948" y="31"/>
                    <a:pt x="1897" y="83"/>
                  </a:cubicBezTo>
                  <a:lnTo>
                    <a:pt x="1893" y="84"/>
                  </a:lnTo>
                  <a:cubicBezTo>
                    <a:pt x="1883" y="83"/>
                    <a:pt x="1874" y="82"/>
                    <a:pt x="1865" y="82"/>
                  </a:cubicBezTo>
                  <a:cubicBezTo>
                    <a:pt x="1787" y="82"/>
                    <a:pt x="1739" y="130"/>
                    <a:pt x="1703" y="198"/>
                  </a:cubicBezTo>
                  <a:lnTo>
                    <a:pt x="1693" y="205"/>
                  </a:lnTo>
                  <a:cubicBezTo>
                    <a:pt x="1692" y="205"/>
                    <a:pt x="1691" y="205"/>
                    <a:pt x="1690" y="205"/>
                  </a:cubicBezTo>
                  <a:cubicBezTo>
                    <a:pt x="1630" y="205"/>
                    <a:pt x="1599" y="239"/>
                    <a:pt x="1585" y="294"/>
                  </a:cubicBezTo>
                  <a:cubicBezTo>
                    <a:pt x="1058" y="677"/>
                    <a:pt x="530" y="1061"/>
                    <a:pt x="1" y="1446"/>
                  </a:cubicBezTo>
                  <a:cubicBezTo>
                    <a:pt x="81" y="1549"/>
                    <a:pt x="158" y="1585"/>
                    <a:pt x="231" y="1585"/>
                  </a:cubicBezTo>
                  <a:cubicBezTo>
                    <a:pt x="335" y="1585"/>
                    <a:pt x="431" y="1511"/>
                    <a:pt x="519" y="1452"/>
                  </a:cubicBezTo>
                  <a:cubicBezTo>
                    <a:pt x="965" y="1153"/>
                    <a:pt x="1387" y="824"/>
                    <a:pt x="1790" y="472"/>
                  </a:cubicBezTo>
                  <a:cubicBezTo>
                    <a:pt x="1791" y="472"/>
                    <a:pt x="1792" y="472"/>
                    <a:pt x="1793" y="472"/>
                  </a:cubicBezTo>
                  <a:cubicBezTo>
                    <a:pt x="1847" y="472"/>
                    <a:pt x="1877" y="445"/>
                    <a:pt x="1883" y="393"/>
                  </a:cubicBezTo>
                  <a:lnTo>
                    <a:pt x="1895" y="382"/>
                  </a:lnTo>
                  <a:cubicBezTo>
                    <a:pt x="1956" y="382"/>
                    <a:pt x="1989" y="352"/>
                    <a:pt x="1997" y="294"/>
                  </a:cubicBezTo>
                  <a:lnTo>
                    <a:pt x="2004" y="288"/>
                  </a:lnTo>
                  <a:cubicBezTo>
                    <a:pt x="2068" y="286"/>
                    <a:pt x="2105" y="258"/>
                    <a:pt x="2108" y="193"/>
                  </a:cubicBezTo>
                  <a:lnTo>
                    <a:pt x="2111" y="190"/>
                  </a:lnTo>
                  <a:cubicBezTo>
                    <a:pt x="2187" y="174"/>
                    <a:pt x="2239" y="110"/>
                    <a:pt x="2190" y="61"/>
                  </a:cubicBezTo>
                  <a:cubicBezTo>
                    <a:pt x="2150" y="19"/>
                    <a:pt x="2106" y="0"/>
                    <a:pt x="20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3"/>
            <p:cNvSpPr/>
            <p:nvPr/>
          </p:nvSpPr>
          <p:spPr>
            <a:xfrm>
              <a:off x="8642122" y="1556082"/>
              <a:ext cx="28197" cy="28197"/>
            </a:xfrm>
            <a:custGeom>
              <a:avLst/>
              <a:gdLst/>
              <a:ahLst/>
              <a:cxnLst/>
              <a:rect l="l" t="t" r="r" b="b"/>
              <a:pathLst>
                <a:path w="697" h="697" extrusionOk="0">
                  <a:moveTo>
                    <a:pt x="348" y="1"/>
                  </a:moveTo>
                  <a:cubicBezTo>
                    <a:pt x="156" y="1"/>
                    <a:pt x="0" y="157"/>
                    <a:pt x="0" y="349"/>
                  </a:cubicBezTo>
                  <a:cubicBezTo>
                    <a:pt x="0" y="541"/>
                    <a:pt x="156" y="697"/>
                    <a:pt x="348" y="697"/>
                  </a:cubicBezTo>
                  <a:cubicBezTo>
                    <a:pt x="540" y="697"/>
                    <a:pt x="696" y="541"/>
                    <a:pt x="696" y="349"/>
                  </a:cubicBezTo>
                  <a:cubicBezTo>
                    <a:pt x="696" y="157"/>
                    <a:pt x="540" y="1"/>
                    <a:pt x="3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3"/>
            <p:cNvSpPr/>
            <p:nvPr/>
          </p:nvSpPr>
          <p:spPr>
            <a:xfrm>
              <a:off x="8542075" y="487200"/>
              <a:ext cx="23302" cy="23343"/>
            </a:xfrm>
            <a:custGeom>
              <a:avLst/>
              <a:gdLst/>
              <a:ahLst/>
              <a:cxnLst/>
              <a:rect l="l" t="t" r="r" b="b"/>
              <a:pathLst>
                <a:path w="576" h="577" extrusionOk="0">
                  <a:moveTo>
                    <a:pt x="289" y="1"/>
                  </a:moveTo>
                  <a:cubicBezTo>
                    <a:pt x="130" y="1"/>
                    <a:pt x="1" y="130"/>
                    <a:pt x="1" y="289"/>
                  </a:cubicBezTo>
                  <a:cubicBezTo>
                    <a:pt x="1" y="448"/>
                    <a:pt x="130" y="577"/>
                    <a:pt x="289" y="577"/>
                  </a:cubicBezTo>
                  <a:cubicBezTo>
                    <a:pt x="448" y="577"/>
                    <a:pt x="576" y="448"/>
                    <a:pt x="576" y="289"/>
                  </a:cubicBezTo>
                  <a:cubicBezTo>
                    <a:pt x="576" y="130"/>
                    <a:pt x="448"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3"/>
            <p:cNvSpPr/>
            <p:nvPr/>
          </p:nvSpPr>
          <p:spPr>
            <a:xfrm>
              <a:off x="8229797" y="1614460"/>
              <a:ext cx="38635" cy="38635"/>
            </a:xfrm>
            <a:custGeom>
              <a:avLst/>
              <a:gdLst/>
              <a:ahLst/>
              <a:cxnLst/>
              <a:rect l="l" t="t" r="r" b="b"/>
              <a:pathLst>
                <a:path w="955" h="955" extrusionOk="0">
                  <a:moveTo>
                    <a:pt x="478" y="0"/>
                  </a:moveTo>
                  <a:cubicBezTo>
                    <a:pt x="215" y="0"/>
                    <a:pt x="1" y="214"/>
                    <a:pt x="1" y="477"/>
                  </a:cubicBezTo>
                  <a:cubicBezTo>
                    <a:pt x="1" y="741"/>
                    <a:pt x="215" y="954"/>
                    <a:pt x="478" y="954"/>
                  </a:cubicBezTo>
                  <a:cubicBezTo>
                    <a:pt x="741" y="954"/>
                    <a:pt x="955" y="741"/>
                    <a:pt x="955" y="477"/>
                  </a:cubicBezTo>
                  <a:cubicBezTo>
                    <a:pt x="955" y="214"/>
                    <a:pt x="741" y="0"/>
                    <a:pt x="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43"/>
          <p:cNvSpPr txBox="1">
            <a:spLocks noGrp="1"/>
          </p:cNvSpPr>
          <p:nvPr>
            <p:ph type="title" idx="3"/>
          </p:nvPr>
        </p:nvSpPr>
        <p:spPr>
          <a:xfrm>
            <a:off x="1001110" y="3660225"/>
            <a:ext cx="3519765" cy="554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Partner in </a:t>
            </a:r>
            <a:r>
              <a:rPr lang="en-US" dirty="0"/>
              <a:t>the Gospel</a:t>
            </a:r>
            <a:endParaRPr dirty="0"/>
          </a:p>
        </p:txBody>
      </p:sp>
      <p:sp>
        <p:nvSpPr>
          <p:cNvPr id="558" name="Google Shape;558;p43"/>
          <p:cNvSpPr txBox="1">
            <a:spLocks noGrp="1"/>
          </p:cNvSpPr>
          <p:nvPr>
            <p:ph type="title" idx="4"/>
          </p:nvPr>
        </p:nvSpPr>
        <p:spPr>
          <a:xfrm>
            <a:off x="1876097" y="2966075"/>
            <a:ext cx="2644778" cy="92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zh-TW" altLang="en-US" dirty="0">
                <a:latin typeface="DFPBangBangW5-B5" panose="040F0500000000000000" pitchFamily="82" charset="-120"/>
                <a:ea typeface="DFPBangBangW5-B5" panose="040F0500000000000000" pitchFamily="82" charset="-120"/>
              </a:rPr>
              <a:t>福音同工</a:t>
            </a:r>
            <a:endParaRPr dirty="0">
              <a:latin typeface="DFPBangBangW5-B5" panose="040F0500000000000000" pitchFamily="82" charset="-120"/>
              <a:ea typeface="DFPBangBangW5-B5" panose="040F0500000000000000" pitchFamily="82" charset="-120"/>
            </a:endParaRPr>
          </a:p>
        </p:txBody>
      </p:sp>
      <p:sp>
        <p:nvSpPr>
          <p:cNvPr id="559" name="Google Shape;559;p43"/>
          <p:cNvSpPr txBox="1">
            <a:spLocks noGrp="1"/>
          </p:cNvSpPr>
          <p:nvPr>
            <p:ph type="subTitle" idx="5"/>
          </p:nvPr>
        </p:nvSpPr>
        <p:spPr>
          <a:xfrm>
            <a:off x="2184475" y="4094350"/>
            <a:ext cx="2336400" cy="6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sp>
        <p:nvSpPr>
          <p:cNvPr id="560" name="Google Shape;560;p43"/>
          <p:cNvSpPr txBox="1">
            <a:spLocks noGrp="1"/>
          </p:cNvSpPr>
          <p:nvPr>
            <p:ph type="title" idx="9"/>
          </p:nvPr>
        </p:nvSpPr>
        <p:spPr>
          <a:xfrm>
            <a:off x="6121200" y="3635450"/>
            <a:ext cx="3022800" cy="55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TW" dirty="0"/>
              <a:t>Christ-centered life</a:t>
            </a:r>
            <a:endParaRPr dirty="0"/>
          </a:p>
        </p:txBody>
      </p:sp>
      <p:sp>
        <p:nvSpPr>
          <p:cNvPr id="561" name="Google Shape;561;p43"/>
          <p:cNvSpPr txBox="1">
            <a:spLocks noGrp="1"/>
          </p:cNvSpPr>
          <p:nvPr>
            <p:ph type="title" idx="13"/>
          </p:nvPr>
        </p:nvSpPr>
        <p:spPr>
          <a:xfrm>
            <a:off x="6121200" y="2966075"/>
            <a:ext cx="2740632" cy="92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dirty="0">
                <a:latin typeface="DFPBangBangW5-B5" panose="040F0500000000000000" pitchFamily="82" charset="-120"/>
                <a:ea typeface="DFPBangBangW5-B5" panose="040F0500000000000000" pitchFamily="82" charset="-120"/>
              </a:rPr>
              <a:t>基督為主</a:t>
            </a:r>
            <a:endParaRPr dirty="0">
              <a:latin typeface="DFPBangBangW5-B5" panose="040F0500000000000000" pitchFamily="82" charset="-120"/>
              <a:ea typeface="DFPBangBangW5-B5" panose="040F0500000000000000" pitchFamily="82" charset="-120"/>
            </a:endParaRPr>
          </a:p>
        </p:txBody>
      </p:sp>
      <p:sp>
        <p:nvSpPr>
          <p:cNvPr id="562" name="Google Shape;562;p43"/>
          <p:cNvSpPr txBox="1">
            <a:spLocks noGrp="1"/>
          </p:cNvSpPr>
          <p:nvPr>
            <p:ph type="subTitle" idx="14"/>
          </p:nvPr>
        </p:nvSpPr>
        <p:spPr>
          <a:xfrm>
            <a:off x="6121200" y="4069575"/>
            <a:ext cx="2336400" cy="61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7763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3"/>
          <p:cNvSpPr txBox="1">
            <a:spLocks noGrp="1"/>
          </p:cNvSpPr>
          <p:nvPr>
            <p:ph type="title"/>
          </p:nvPr>
        </p:nvSpPr>
        <p:spPr>
          <a:xfrm>
            <a:off x="875568" y="1765813"/>
            <a:ext cx="3645307" cy="492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altLang="zh-TW" dirty="0"/>
              <a:t>Life’s Transformation</a:t>
            </a:r>
            <a:r>
              <a:rPr lang="en-US" dirty="0"/>
              <a:t> </a:t>
            </a:r>
            <a:endParaRPr dirty="0"/>
          </a:p>
        </p:txBody>
      </p:sp>
      <p:sp>
        <p:nvSpPr>
          <p:cNvPr id="493" name="Google Shape;493;p43"/>
          <p:cNvSpPr txBox="1">
            <a:spLocks noGrp="1"/>
          </p:cNvSpPr>
          <p:nvPr>
            <p:ph type="title" idx="2"/>
          </p:nvPr>
        </p:nvSpPr>
        <p:spPr>
          <a:xfrm>
            <a:off x="1781100" y="1149600"/>
            <a:ext cx="2739775" cy="800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zh-TW" altLang="en-US" dirty="0">
                <a:latin typeface="DFPBangBangW5-B5" panose="040F0500000000000000" pitchFamily="82" charset="-120"/>
                <a:ea typeface="DFPBangBangW5-B5" panose="040F0500000000000000" pitchFamily="82" charset="-120"/>
              </a:rPr>
              <a:t>生命的改變</a:t>
            </a:r>
            <a:endParaRPr dirty="0">
              <a:latin typeface="DFPBangBangW5-B5" panose="040F0500000000000000" pitchFamily="82" charset="-120"/>
              <a:ea typeface="DFPBangBangW5-B5" panose="040F0500000000000000" pitchFamily="82" charset="-120"/>
            </a:endParaRPr>
          </a:p>
        </p:txBody>
      </p:sp>
      <p:sp>
        <p:nvSpPr>
          <p:cNvPr id="494" name="Google Shape;494;p43"/>
          <p:cNvSpPr txBox="1">
            <a:spLocks noGrp="1"/>
          </p:cNvSpPr>
          <p:nvPr>
            <p:ph type="subTitle" idx="1"/>
          </p:nvPr>
        </p:nvSpPr>
        <p:spPr>
          <a:xfrm>
            <a:off x="2184475" y="2113088"/>
            <a:ext cx="2336400" cy="6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sp>
        <p:nvSpPr>
          <p:cNvPr id="495" name="Google Shape;495;p43"/>
          <p:cNvSpPr txBox="1">
            <a:spLocks noGrp="1"/>
          </p:cNvSpPr>
          <p:nvPr>
            <p:ph type="title" idx="6"/>
          </p:nvPr>
        </p:nvSpPr>
        <p:spPr>
          <a:xfrm>
            <a:off x="6087600" y="1765813"/>
            <a:ext cx="2660026" cy="492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altLang="zh-TW" dirty="0"/>
              <a:t>Life’s Connection</a:t>
            </a:r>
            <a:endParaRPr dirty="0"/>
          </a:p>
        </p:txBody>
      </p:sp>
      <p:sp>
        <p:nvSpPr>
          <p:cNvPr id="496" name="Google Shape;496;p43"/>
          <p:cNvSpPr txBox="1">
            <a:spLocks noGrp="1"/>
          </p:cNvSpPr>
          <p:nvPr>
            <p:ph type="title" idx="7"/>
          </p:nvPr>
        </p:nvSpPr>
        <p:spPr>
          <a:xfrm>
            <a:off x="5983144" y="1132588"/>
            <a:ext cx="3022799" cy="80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dirty="0">
                <a:latin typeface="DFPBangBangW5-B5" panose="040F0500000000000000" pitchFamily="82" charset="-120"/>
                <a:ea typeface="DFPBangBangW5-B5" panose="040F0500000000000000" pitchFamily="82" charset="-120"/>
              </a:rPr>
              <a:t>生命的連結</a:t>
            </a:r>
            <a:endParaRPr dirty="0">
              <a:latin typeface="DFPBangBangW5-B5" panose="040F0500000000000000" pitchFamily="82" charset="-120"/>
              <a:ea typeface="DFPBangBangW5-B5" panose="040F0500000000000000" pitchFamily="82" charset="-120"/>
            </a:endParaRPr>
          </a:p>
        </p:txBody>
      </p:sp>
      <p:sp>
        <p:nvSpPr>
          <p:cNvPr id="497" name="Google Shape;497;p43"/>
          <p:cNvSpPr txBox="1">
            <a:spLocks noGrp="1"/>
          </p:cNvSpPr>
          <p:nvPr>
            <p:ph type="subTitle" idx="8"/>
          </p:nvPr>
        </p:nvSpPr>
        <p:spPr>
          <a:xfrm>
            <a:off x="6087600" y="2113088"/>
            <a:ext cx="2336400" cy="61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 name="Google Shape;498;p43"/>
          <p:cNvSpPr txBox="1">
            <a:spLocks noGrp="1"/>
          </p:cNvSpPr>
          <p:nvPr>
            <p:ph type="title" idx="15"/>
          </p:nvPr>
        </p:nvSpPr>
        <p:spPr>
          <a:xfrm>
            <a:off x="722376" y="449575"/>
            <a:ext cx="77040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kumimoji="0" lang="zh-TW" altLang="en-US" sz="4400" b="0" i="0" u="sng" strike="noStrike" kern="0" cap="none" spc="0" normalizeH="0" baseline="0" noProof="0" dirty="0">
                <a:ln>
                  <a:noFill/>
                </a:ln>
                <a:solidFill>
                  <a:srgbClr val="FFFFFF"/>
                </a:solidFill>
                <a:effectLst/>
                <a:uLnTx/>
                <a:uFillTx/>
                <a:latin typeface="DFXingShu-B5" panose="03000509000000000000" pitchFamily="65" charset="-120"/>
                <a:ea typeface="DFXingShu-B5" panose="03000509000000000000" pitchFamily="65" charset="-120"/>
                <a:sym typeface="Montserrat ExtraBold"/>
              </a:rPr>
              <a:t>持續專一 </a:t>
            </a:r>
            <a:r>
              <a:rPr kumimoji="0" lang="en-US" altLang="zh-TW" sz="2400" b="0" i="0" u="sng" strike="noStrike" kern="0" cap="none" spc="0" normalizeH="0" baseline="0" noProof="0" dirty="0">
                <a:ln>
                  <a:noFill/>
                </a:ln>
                <a:solidFill>
                  <a:srgbClr val="8BD2A4"/>
                </a:solidFill>
                <a:effectLst/>
                <a:uLnTx/>
                <a:uFillTx/>
                <a:latin typeface="Montserrat ExtraBold"/>
                <a:sym typeface="Montserrat ExtraBold"/>
              </a:rPr>
              <a:t>One thing continuously</a:t>
            </a:r>
            <a:endParaRPr u="sng" dirty="0"/>
          </a:p>
        </p:txBody>
      </p:sp>
      <p:sp>
        <p:nvSpPr>
          <p:cNvPr id="499" name="Google Shape;499;p43"/>
          <p:cNvSpPr/>
          <p:nvPr/>
        </p:nvSpPr>
        <p:spPr>
          <a:xfrm>
            <a:off x="5532775" y="1351450"/>
            <a:ext cx="367300" cy="367300"/>
          </a:xfrm>
          <a:custGeom>
            <a:avLst/>
            <a:gdLst/>
            <a:ahLst/>
            <a:cxnLst/>
            <a:rect l="l" t="t" r="r" b="b"/>
            <a:pathLst>
              <a:path w="14692" h="14692" extrusionOk="0">
                <a:moveTo>
                  <a:pt x="7346" y="1"/>
                </a:moveTo>
                <a:lnTo>
                  <a:pt x="5714" y="5714"/>
                </a:lnTo>
                <a:lnTo>
                  <a:pt x="0" y="7346"/>
                </a:lnTo>
                <a:lnTo>
                  <a:pt x="5714" y="8978"/>
                </a:lnTo>
                <a:lnTo>
                  <a:pt x="7346" y="14692"/>
                </a:lnTo>
                <a:lnTo>
                  <a:pt x="8979" y="8978"/>
                </a:lnTo>
                <a:lnTo>
                  <a:pt x="14691" y="7346"/>
                </a:lnTo>
                <a:lnTo>
                  <a:pt x="8979" y="5714"/>
                </a:lnTo>
                <a:lnTo>
                  <a:pt x="73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3"/>
          <p:cNvSpPr/>
          <p:nvPr/>
        </p:nvSpPr>
        <p:spPr>
          <a:xfrm>
            <a:off x="5532775" y="3248025"/>
            <a:ext cx="367300" cy="367300"/>
          </a:xfrm>
          <a:custGeom>
            <a:avLst/>
            <a:gdLst/>
            <a:ahLst/>
            <a:cxnLst/>
            <a:rect l="l" t="t" r="r" b="b"/>
            <a:pathLst>
              <a:path w="14692" h="14692" extrusionOk="0">
                <a:moveTo>
                  <a:pt x="7346" y="1"/>
                </a:moveTo>
                <a:lnTo>
                  <a:pt x="5714" y="5714"/>
                </a:lnTo>
                <a:lnTo>
                  <a:pt x="0" y="7346"/>
                </a:lnTo>
                <a:lnTo>
                  <a:pt x="5714" y="8978"/>
                </a:lnTo>
                <a:lnTo>
                  <a:pt x="7346" y="14692"/>
                </a:lnTo>
                <a:lnTo>
                  <a:pt x="8979" y="8978"/>
                </a:lnTo>
                <a:lnTo>
                  <a:pt x="14691" y="7346"/>
                </a:lnTo>
                <a:lnTo>
                  <a:pt x="8979" y="5714"/>
                </a:lnTo>
                <a:lnTo>
                  <a:pt x="73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3"/>
          <p:cNvSpPr/>
          <p:nvPr/>
        </p:nvSpPr>
        <p:spPr>
          <a:xfrm>
            <a:off x="4694825" y="1351450"/>
            <a:ext cx="367300" cy="367300"/>
          </a:xfrm>
          <a:custGeom>
            <a:avLst/>
            <a:gdLst/>
            <a:ahLst/>
            <a:cxnLst/>
            <a:rect l="l" t="t" r="r" b="b"/>
            <a:pathLst>
              <a:path w="14692" h="14692" extrusionOk="0">
                <a:moveTo>
                  <a:pt x="7346" y="1"/>
                </a:moveTo>
                <a:lnTo>
                  <a:pt x="5714" y="5714"/>
                </a:lnTo>
                <a:lnTo>
                  <a:pt x="0" y="7346"/>
                </a:lnTo>
                <a:lnTo>
                  <a:pt x="5714" y="8978"/>
                </a:lnTo>
                <a:lnTo>
                  <a:pt x="7346" y="14692"/>
                </a:lnTo>
                <a:lnTo>
                  <a:pt x="8979" y="8978"/>
                </a:lnTo>
                <a:lnTo>
                  <a:pt x="14691" y="7346"/>
                </a:lnTo>
                <a:lnTo>
                  <a:pt x="8979" y="5714"/>
                </a:lnTo>
                <a:lnTo>
                  <a:pt x="73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3"/>
          <p:cNvSpPr/>
          <p:nvPr/>
        </p:nvSpPr>
        <p:spPr>
          <a:xfrm>
            <a:off x="4694825" y="3248025"/>
            <a:ext cx="367300" cy="367300"/>
          </a:xfrm>
          <a:custGeom>
            <a:avLst/>
            <a:gdLst/>
            <a:ahLst/>
            <a:cxnLst/>
            <a:rect l="l" t="t" r="r" b="b"/>
            <a:pathLst>
              <a:path w="14692" h="14692" extrusionOk="0">
                <a:moveTo>
                  <a:pt x="7346" y="1"/>
                </a:moveTo>
                <a:lnTo>
                  <a:pt x="5714" y="5714"/>
                </a:lnTo>
                <a:lnTo>
                  <a:pt x="0" y="7346"/>
                </a:lnTo>
                <a:lnTo>
                  <a:pt x="5714" y="8978"/>
                </a:lnTo>
                <a:lnTo>
                  <a:pt x="7346" y="14692"/>
                </a:lnTo>
                <a:lnTo>
                  <a:pt x="8979" y="8978"/>
                </a:lnTo>
                <a:lnTo>
                  <a:pt x="14691" y="7346"/>
                </a:lnTo>
                <a:lnTo>
                  <a:pt x="8979" y="5714"/>
                </a:lnTo>
                <a:lnTo>
                  <a:pt x="73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 name="Google Shape;503;p43"/>
          <p:cNvGrpSpPr/>
          <p:nvPr/>
        </p:nvGrpSpPr>
        <p:grpSpPr>
          <a:xfrm>
            <a:off x="8085131" y="149779"/>
            <a:ext cx="865869" cy="1165894"/>
            <a:chOff x="7995963" y="487200"/>
            <a:chExt cx="865869" cy="1165894"/>
          </a:xfrm>
        </p:grpSpPr>
        <p:sp>
          <p:nvSpPr>
            <p:cNvPr id="504" name="Google Shape;504;p43"/>
            <p:cNvSpPr/>
            <p:nvPr/>
          </p:nvSpPr>
          <p:spPr>
            <a:xfrm>
              <a:off x="8549681" y="1077571"/>
              <a:ext cx="312151" cy="15454"/>
            </a:xfrm>
            <a:custGeom>
              <a:avLst/>
              <a:gdLst/>
              <a:ahLst/>
              <a:cxnLst/>
              <a:rect l="l" t="t" r="r" b="b"/>
              <a:pathLst>
                <a:path w="7716" h="382" extrusionOk="0">
                  <a:moveTo>
                    <a:pt x="7182" y="1"/>
                  </a:moveTo>
                  <a:cubicBezTo>
                    <a:pt x="7168" y="1"/>
                    <a:pt x="7154" y="1"/>
                    <a:pt x="7140" y="1"/>
                  </a:cubicBezTo>
                  <a:cubicBezTo>
                    <a:pt x="4951" y="2"/>
                    <a:pt x="2762" y="2"/>
                    <a:pt x="574" y="3"/>
                  </a:cubicBezTo>
                  <a:cubicBezTo>
                    <a:pt x="434" y="3"/>
                    <a:pt x="294" y="10"/>
                    <a:pt x="153" y="16"/>
                  </a:cubicBezTo>
                  <a:cubicBezTo>
                    <a:pt x="78" y="19"/>
                    <a:pt x="1" y="59"/>
                    <a:pt x="3" y="126"/>
                  </a:cubicBezTo>
                  <a:cubicBezTo>
                    <a:pt x="4" y="183"/>
                    <a:pt x="60" y="249"/>
                    <a:pt x="111" y="290"/>
                  </a:cubicBezTo>
                  <a:cubicBezTo>
                    <a:pt x="206" y="370"/>
                    <a:pt x="320" y="381"/>
                    <a:pt x="435" y="381"/>
                  </a:cubicBezTo>
                  <a:cubicBezTo>
                    <a:pt x="478" y="381"/>
                    <a:pt x="521" y="380"/>
                    <a:pt x="563" y="380"/>
                  </a:cubicBezTo>
                  <a:cubicBezTo>
                    <a:pt x="1225" y="380"/>
                    <a:pt x="1887" y="381"/>
                    <a:pt x="2548" y="381"/>
                  </a:cubicBezTo>
                  <a:cubicBezTo>
                    <a:pt x="4146" y="381"/>
                    <a:pt x="5743" y="379"/>
                    <a:pt x="7340" y="378"/>
                  </a:cubicBezTo>
                  <a:cubicBezTo>
                    <a:pt x="7345" y="378"/>
                    <a:pt x="7349" y="378"/>
                    <a:pt x="7353" y="378"/>
                  </a:cubicBezTo>
                  <a:cubicBezTo>
                    <a:pt x="7374" y="378"/>
                    <a:pt x="7396" y="378"/>
                    <a:pt x="7417" y="378"/>
                  </a:cubicBezTo>
                  <a:cubicBezTo>
                    <a:pt x="7530" y="378"/>
                    <a:pt x="7641" y="369"/>
                    <a:pt x="7715" y="252"/>
                  </a:cubicBezTo>
                  <a:cubicBezTo>
                    <a:pt x="7611" y="8"/>
                    <a:pt x="7399" y="1"/>
                    <a:pt x="7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3"/>
            <p:cNvSpPr/>
            <p:nvPr/>
          </p:nvSpPr>
          <p:spPr>
            <a:xfrm>
              <a:off x="8519703" y="1170296"/>
              <a:ext cx="227923" cy="215261"/>
            </a:xfrm>
            <a:custGeom>
              <a:avLst/>
              <a:gdLst/>
              <a:ahLst/>
              <a:cxnLst/>
              <a:rect l="l" t="t" r="r" b="b"/>
              <a:pathLst>
                <a:path w="5634" h="5321" extrusionOk="0">
                  <a:moveTo>
                    <a:pt x="245" y="1"/>
                  </a:moveTo>
                  <a:cubicBezTo>
                    <a:pt x="167" y="1"/>
                    <a:pt x="91" y="50"/>
                    <a:pt x="0" y="145"/>
                  </a:cubicBezTo>
                  <a:cubicBezTo>
                    <a:pt x="1622" y="1624"/>
                    <a:pt x="3281" y="3066"/>
                    <a:pt x="4669" y="4770"/>
                  </a:cubicBezTo>
                  <a:cubicBezTo>
                    <a:pt x="4809" y="4941"/>
                    <a:pt x="4994" y="5079"/>
                    <a:pt x="5164" y="5225"/>
                  </a:cubicBezTo>
                  <a:cubicBezTo>
                    <a:pt x="5228" y="5282"/>
                    <a:pt x="5301" y="5321"/>
                    <a:pt x="5372" y="5321"/>
                  </a:cubicBezTo>
                  <a:cubicBezTo>
                    <a:pt x="5428" y="5321"/>
                    <a:pt x="5483" y="5297"/>
                    <a:pt x="5532" y="5239"/>
                  </a:cubicBezTo>
                  <a:cubicBezTo>
                    <a:pt x="5633" y="5121"/>
                    <a:pt x="5536" y="5019"/>
                    <a:pt x="5451" y="4929"/>
                  </a:cubicBezTo>
                  <a:cubicBezTo>
                    <a:pt x="5093" y="4554"/>
                    <a:pt x="4744" y="4172"/>
                    <a:pt x="4379" y="3806"/>
                  </a:cubicBezTo>
                  <a:cubicBezTo>
                    <a:pt x="3161" y="2581"/>
                    <a:pt x="1898" y="1402"/>
                    <a:pt x="599" y="260"/>
                  </a:cubicBezTo>
                  <a:cubicBezTo>
                    <a:pt x="454" y="85"/>
                    <a:pt x="348" y="1"/>
                    <a:pt x="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3"/>
            <p:cNvSpPr/>
            <p:nvPr/>
          </p:nvSpPr>
          <p:spPr>
            <a:xfrm>
              <a:off x="8540538" y="917366"/>
              <a:ext cx="280636" cy="125613"/>
            </a:xfrm>
            <a:custGeom>
              <a:avLst/>
              <a:gdLst/>
              <a:ahLst/>
              <a:cxnLst/>
              <a:rect l="l" t="t" r="r" b="b"/>
              <a:pathLst>
                <a:path w="6937" h="3105" extrusionOk="0">
                  <a:moveTo>
                    <a:pt x="6724" y="1"/>
                  </a:moveTo>
                  <a:cubicBezTo>
                    <a:pt x="6715" y="1"/>
                    <a:pt x="6705" y="2"/>
                    <a:pt x="6695" y="3"/>
                  </a:cubicBezTo>
                  <a:cubicBezTo>
                    <a:pt x="6594" y="21"/>
                    <a:pt x="6497" y="65"/>
                    <a:pt x="6401" y="104"/>
                  </a:cubicBezTo>
                  <a:cubicBezTo>
                    <a:pt x="5868" y="320"/>
                    <a:pt x="5339" y="542"/>
                    <a:pt x="4806" y="754"/>
                  </a:cubicBezTo>
                  <a:cubicBezTo>
                    <a:pt x="3674" y="1203"/>
                    <a:pt x="2542" y="1652"/>
                    <a:pt x="1447" y="2180"/>
                  </a:cubicBezTo>
                  <a:cubicBezTo>
                    <a:pt x="1255" y="2212"/>
                    <a:pt x="1077" y="2277"/>
                    <a:pt x="929" y="2406"/>
                  </a:cubicBezTo>
                  <a:cubicBezTo>
                    <a:pt x="929" y="2405"/>
                    <a:pt x="929" y="2405"/>
                    <a:pt x="929" y="2405"/>
                  </a:cubicBezTo>
                  <a:cubicBezTo>
                    <a:pt x="914" y="2403"/>
                    <a:pt x="900" y="2403"/>
                    <a:pt x="887" y="2403"/>
                  </a:cubicBezTo>
                  <a:cubicBezTo>
                    <a:pt x="814" y="2403"/>
                    <a:pt x="751" y="2426"/>
                    <a:pt x="712" y="2500"/>
                  </a:cubicBezTo>
                  <a:cubicBezTo>
                    <a:pt x="473" y="2532"/>
                    <a:pt x="322" y="2711"/>
                    <a:pt x="136" y="2830"/>
                  </a:cubicBezTo>
                  <a:cubicBezTo>
                    <a:pt x="61" y="2878"/>
                    <a:pt x="0" y="2947"/>
                    <a:pt x="68" y="3039"/>
                  </a:cubicBezTo>
                  <a:cubicBezTo>
                    <a:pt x="102" y="3086"/>
                    <a:pt x="144" y="3104"/>
                    <a:pt x="190" y="3104"/>
                  </a:cubicBezTo>
                  <a:cubicBezTo>
                    <a:pt x="225" y="3104"/>
                    <a:pt x="262" y="3094"/>
                    <a:pt x="299" y="3076"/>
                  </a:cubicBezTo>
                  <a:cubicBezTo>
                    <a:pt x="546" y="2959"/>
                    <a:pt x="822" y="2902"/>
                    <a:pt x="1039" y="2724"/>
                  </a:cubicBezTo>
                  <a:cubicBezTo>
                    <a:pt x="1049" y="2725"/>
                    <a:pt x="1060" y="2726"/>
                    <a:pt x="1070" y="2726"/>
                  </a:cubicBezTo>
                  <a:cubicBezTo>
                    <a:pt x="1186" y="2726"/>
                    <a:pt x="1281" y="2657"/>
                    <a:pt x="1383" y="2614"/>
                  </a:cubicBezTo>
                  <a:cubicBezTo>
                    <a:pt x="2280" y="2233"/>
                    <a:pt x="3170" y="1837"/>
                    <a:pt x="4072" y="1467"/>
                  </a:cubicBezTo>
                  <a:cubicBezTo>
                    <a:pt x="4844" y="1150"/>
                    <a:pt x="5631" y="864"/>
                    <a:pt x="6408" y="561"/>
                  </a:cubicBezTo>
                  <a:cubicBezTo>
                    <a:pt x="6554" y="504"/>
                    <a:pt x="6694" y="432"/>
                    <a:pt x="6830" y="357"/>
                  </a:cubicBezTo>
                  <a:cubicBezTo>
                    <a:pt x="6918" y="309"/>
                    <a:pt x="6937" y="225"/>
                    <a:pt x="6894" y="138"/>
                  </a:cubicBezTo>
                  <a:cubicBezTo>
                    <a:pt x="6860" y="65"/>
                    <a:pt x="6805" y="1"/>
                    <a:pt x="6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3"/>
            <p:cNvSpPr/>
            <p:nvPr/>
          </p:nvSpPr>
          <p:spPr>
            <a:xfrm>
              <a:off x="8110412" y="783660"/>
              <a:ext cx="228975" cy="215059"/>
            </a:xfrm>
            <a:custGeom>
              <a:avLst/>
              <a:gdLst/>
              <a:ahLst/>
              <a:cxnLst/>
              <a:rect l="l" t="t" r="r" b="b"/>
              <a:pathLst>
                <a:path w="5660" h="5316" extrusionOk="0">
                  <a:moveTo>
                    <a:pt x="234" y="0"/>
                  </a:moveTo>
                  <a:cubicBezTo>
                    <a:pt x="170" y="0"/>
                    <a:pt x="112" y="32"/>
                    <a:pt x="65" y="88"/>
                  </a:cubicBezTo>
                  <a:cubicBezTo>
                    <a:pt x="0" y="166"/>
                    <a:pt x="30" y="248"/>
                    <a:pt x="89" y="319"/>
                  </a:cubicBezTo>
                  <a:cubicBezTo>
                    <a:pt x="122" y="360"/>
                    <a:pt x="159" y="396"/>
                    <a:pt x="194" y="434"/>
                  </a:cubicBezTo>
                  <a:cubicBezTo>
                    <a:pt x="927" y="1212"/>
                    <a:pt x="1648" y="2004"/>
                    <a:pt x="2451" y="2716"/>
                  </a:cubicBezTo>
                  <a:cubicBezTo>
                    <a:pt x="3149" y="3334"/>
                    <a:pt x="3758" y="4045"/>
                    <a:pt x="4514" y="4601"/>
                  </a:cubicBezTo>
                  <a:cubicBezTo>
                    <a:pt x="4524" y="4663"/>
                    <a:pt x="4563" y="4694"/>
                    <a:pt x="4627" y="4694"/>
                  </a:cubicBezTo>
                  <a:lnTo>
                    <a:pt x="4631" y="4698"/>
                  </a:lnTo>
                  <a:cubicBezTo>
                    <a:pt x="4639" y="4758"/>
                    <a:pt x="4674" y="4789"/>
                    <a:pt x="4737" y="4789"/>
                  </a:cubicBezTo>
                  <a:lnTo>
                    <a:pt x="4746" y="4796"/>
                  </a:lnTo>
                  <a:cubicBezTo>
                    <a:pt x="4802" y="4916"/>
                    <a:pt x="4895" y="4994"/>
                    <a:pt x="5027" y="5026"/>
                  </a:cubicBezTo>
                  <a:cubicBezTo>
                    <a:pt x="5022" y="5058"/>
                    <a:pt x="5029" y="5087"/>
                    <a:pt x="5049" y="5114"/>
                  </a:cubicBezTo>
                  <a:cubicBezTo>
                    <a:pt x="5072" y="5113"/>
                    <a:pt x="5093" y="5111"/>
                    <a:pt x="5116" y="5110"/>
                  </a:cubicBezTo>
                  <a:cubicBezTo>
                    <a:pt x="5123" y="5126"/>
                    <a:pt x="5131" y="5141"/>
                    <a:pt x="5140" y="5156"/>
                  </a:cubicBezTo>
                  <a:cubicBezTo>
                    <a:pt x="5153" y="5171"/>
                    <a:pt x="5166" y="5186"/>
                    <a:pt x="5179" y="5202"/>
                  </a:cubicBezTo>
                  <a:cubicBezTo>
                    <a:pt x="5212" y="5229"/>
                    <a:pt x="5248" y="5248"/>
                    <a:pt x="5289" y="5261"/>
                  </a:cubicBezTo>
                  <a:cubicBezTo>
                    <a:pt x="5302" y="5263"/>
                    <a:pt x="5315" y="5264"/>
                    <a:pt x="5328" y="5264"/>
                  </a:cubicBezTo>
                  <a:cubicBezTo>
                    <a:pt x="5340" y="5264"/>
                    <a:pt x="5353" y="5263"/>
                    <a:pt x="5366" y="5262"/>
                  </a:cubicBezTo>
                  <a:cubicBezTo>
                    <a:pt x="5403" y="5302"/>
                    <a:pt x="5445" y="5316"/>
                    <a:pt x="5490" y="5316"/>
                  </a:cubicBezTo>
                  <a:cubicBezTo>
                    <a:pt x="5544" y="5316"/>
                    <a:pt x="5602" y="5296"/>
                    <a:pt x="5659" y="5281"/>
                  </a:cubicBezTo>
                  <a:cubicBezTo>
                    <a:pt x="5613" y="5209"/>
                    <a:pt x="5589" y="5113"/>
                    <a:pt x="5479" y="5100"/>
                  </a:cubicBezTo>
                  <a:lnTo>
                    <a:pt x="5476" y="5098"/>
                  </a:lnTo>
                  <a:cubicBezTo>
                    <a:pt x="5469" y="5036"/>
                    <a:pt x="5431" y="5007"/>
                    <a:pt x="5369" y="5004"/>
                  </a:cubicBezTo>
                  <a:lnTo>
                    <a:pt x="5365" y="5000"/>
                  </a:lnTo>
                  <a:cubicBezTo>
                    <a:pt x="5355" y="4942"/>
                    <a:pt x="5320" y="4911"/>
                    <a:pt x="5259" y="4907"/>
                  </a:cubicBezTo>
                  <a:lnTo>
                    <a:pt x="5254" y="4902"/>
                  </a:lnTo>
                  <a:cubicBezTo>
                    <a:pt x="5248" y="4842"/>
                    <a:pt x="5215" y="4810"/>
                    <a:pt x="5153" y="4807"/>
                  </a:cubicBezTo>
                  <a:lnTo>
                    <a:pt x="5146" y="4800"/>
                  </a:lnTo>
                  <a:cubicBezTo>
                    <a:pt x="5142" y="4740"/>
                    <a:pt x="5110" y="4708"/>
                    <a:pt x="5047" y="4706"/>
                  </a:cubicBezTo>
                  <a:lnTo>
                    <a:pt x="5039" y="4699"/>
                  </a:lnTo>
                  <a:cubicBezTo>
                    <a:pt x="5032" y="4641"/>
                    <a:pt x="5000" y="4611"/>
                    <a:pt x="4940" y="4610"/>
                  </a:cubicBezTo>
                  <a:lnTo>
                    <a:pt x="4926" y="4599"/>
                  </a:lnTo>
                  <a:cubicBezTo>
                    <a:pt x="4921" y="4543"/>
                    <a:pt x="4892" y="4514"/>
                    <a:pt x="4834" y="4513"/>
                  </a:cubicBezTo>
                  <a:lnTo>
                    <a:pt x="4818" y="4498"/>
                  </a:lnTo>
                  <a:cubicBezTo>
                    <a:pt x="4791" y="4417"/>
                    <a:pt x="4735" y="4368"/>
                    <a:pt x="4649" y="4351"/>
                  </a:cubicBezTo>
                  <a:cubicBezTo>
                    <a:pt x="3368" y="3072"/>
                    <a:pt x="1978" y="1894"/>
                    <a:pt x="858" y="465"/>
                  </a:cubicBezTo>
                  <a:cubicBezTo>
                    <a:pt x="721" y="289"/>
                    <a:pt x="543" y="145"/>
                    <a:pt x="344" y="31"/>
                  </a:cubicBezTo>
                  <a:cubicBezTo>
                    <a:pt x="306" y="10"/>
                    <a:pt x="269" y="0"/>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3"/>
            <p:cNvSpPr/>
            <p:nvPr/>
          </p:nvSpPr>
          <p:spPr>
            <a:xfrm>
              <a:off x="7995963" y="1076843"/>
              <a:ext cx="310128" cy="14483"/>
            </a:xfrm>
            <a:custGeom>
              <a:avLst/>
              <a:gdLst/>
              <a:ahLst/>
              <a:cxnLst/>
              <a:rect l="l" t="t" r="r" b="b"/>
              <a:pathLst>
                <a:path w="7666" h="358" extrusionOk="0">
                  <a:moveTo>
                    <a:pt x="3727" y="0"/>
                  </a:moveTo>
                  <a:lnTo>
                    <a:pt x="3727" y="4"/>
                  </a:lnTo>
                  <a:cubicBezTo>
                    <a:pt x="3016" y="4"/>
                    <a:pt x="2304" y="4"/>
                    <a:pt x="1592" y="4"/>
                  </a:cubicBezTo>
                  <a:cubicBezTo>
                    <a:pt x="1237" y="4"/>
                    <a:pt x="881" y="4"/>
                    <a:pt x="526" y="4"/>
                  </a:cubicBezTo>
                  <a:cubicBezTo>
                    <a:pt x="403" y="4"/>
                    <a:pt x="281" y="7"/>
                    <a:pt x="158" y="14"/>
                  </a:cubicBezTo>
                  <a:cubicBezTo>
                    <a:pt x="91" y="18"/>
                    <a:pt x="17" y="26"/>
                    <a:pt x="7" y="116"/>
                  </a:cubicBezTo>
                  <a:cubicBezTo>
                    <a:pt x="0" y="194"/>
                    <a:pt x="55" y="246"/>
                    <a:pt x="111" y="279"/>
                  </a:cubicBezTo>
                  <a:cubicBezTo>
                    <a:pt x="221" y="344"/>
                    <a:pt x="342" y="354"/>
                    <a:pt x="465" y="354"/>
                  </a:cubicBezTo>
                  <a:cubicBezTo>
                    <a:pt x="517" y="354"/>
                    <a:pt x="569" y="352"/>
                    <a:pt x="621" y="352"/>
                  </a:cubicBezTo>
                  <a:cubicBezTo>
                    <a:pt x="1245" y="354"/>
                    <a:pt x="1868" y="358"/>
                    <a:pt x="2492" y="358"/>
                  </a:cubicBezTo>
                  <a:cubicBezTo>
                    <a:pt x="2567" y="358"/>
                    <a:pt x="2643" y="358"/>
                    <a:pt x="2719" y="358"/>
                  </a:cubicBezTo>
                  <a:cubicBezTo>
                    <a:pt x="4258" y="354"/>
                    <a:pt x="5796" y="351"/>
                    <a:pt x="7335" y="341"/>
                  </a:cubicBezTo>
                  <a:cubicBezTo>
                    <a:pt x="7336" y="341"/>
                    <a:pt x="7336" y="341"/>
                    <a:pt x="7337" y="341"/>
                  </a:cubicBezTo>
                  <a:cubicBezTo>
                    <a:pt x="7385" y="341"/>
                    <a:pt x="7447" y="353"/>
                    <a:pt x="7504" y="353"/>
                  </a:cubicBezTo>
                  <a:cubicBezTo>
                    <a:pt x="7586" y="353"/>
                    <a:pt x="7657" y="328"/>
                    <a:pt x="7660" y="211"/>
                  </a:cubicBezTo>
                  <a:cubicBezTo>
                    <a:pt x="7665" y="50"/>
                    <a:pt x="7495" y="15"/>
                    <a:pt x="7348" y="10"/>
                  </a:cubicBezTo>
                  <a:cubicBezTo>
                    <a:pt x="7243" y="5"/>
                    <a:pt x="7138" y="0"/>
                    <a:pt x="70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3"/>
            <p:cNvSpPr/>
            <p:nvPr/>
          </p:nvSpPr>
          <p:spPr>
            <a:xfrm>
              <a:off x="8514120" y="775002"/>
              <a:ext cx="225901" cy="220480"/>
            </a:xfrm>
            <a:custGeom>
              <a:avLst/>
              <a:gdLst/>
              <a:ahLst/>
              <a:cxnLst/>
              <a:rect l="l" t="t" r="r" b="b"/>
              <a:pathLst>
                <a:path w="5584" h="5450" extrusionOk="0">
                  <a:moveTo>
                    <a:pt x="691" y="4867"/>
                  </a:moveTo>
                  <a:cubicBezTo>
                    <a:pt x="677" y="4884"/>
                    <a:pt x="670" y="4906"/>
                    <a:pt x="669" y="4934"/>
                  </a:cubicBezTo>
                  <a:cubicBezTo>
                    <a:pt x="668" y="4905"/>
                    <a:pt x="676" y="4884"/>
                    <a:pt x="691" y="4867"/>
                  </a:cubicBezTo>
                  <a:close/>
                  <a:moveTo>
                    <a:pt x="5310" y="0"/>
                  </a:moveTo>
                  <a:cubicBezTo>
                    <a:pt x="5285" y="0"/>
                    <a:pt x="5260" y="5"/>
                    <a:pt x="5235" y="15"/>
                  </a:cubicBezTo>
                  <a:cubicBezTo>
                    <a:pt x="5142" y="52"/>
                    <a:pt x="5059" y="123"/>
                    <a:pt x="4982" y="191"/>
                  </a:cubicBezTo>
                  <a:cubicBezTo>
                    <a:pt x="4735" y="405"/>
                    <a:pt x="4491" y="622"/>
                    <a:pt x="4251" y="843"/>
                  </a:cubicBezTo>
                  <a:cubicBezTo>
                    <a:pt x="3186" y="1823"/>
                    <a:pt x="2145" y="2824"/>
                    <a:pt x="1161" y="3881"/>
                  </a:cubicBezTo>
                  <a:cubicBezTo>
                    <a:pt x="980" y="4013"/>
                    <a:pt x="856" y="4192"/>
                    <a:pt x="737" y="4375"/>
                  </a:cubicBezTo>
                  <a:cubicBezTo>
                    <a:pt x="675" y="4394"/>
                    <a:pt x="642" y="4435"/>
                    <a:pt x="639" y="4498"/>
                  </a:cubicBezTo>
                  <a:cubicBezTo>
                    <a:pt x="609" y="4529"/>
                    <a:pt x="583" y="4563"/>
                    <a:pt x="562" y="4601"/>
                  </a:cubicBezTo>
                  <a:cubicBezTo>
                    <a:pt x="531" y="4611"/>
                    <a:pt x="516" y="4632"/>
                    <a:pt x="519" y="4663"/>
                  </a:cubicBezTo>
                  <a:cubicBezTo>
                    <a:pt x="459" y="4688"/>
                    <a:pt x="426" y="4731"/>
                    <a:pt x="416" y="4793"/>
                  </a:cubicBezTo>
                  <a:cubicBezTo>
                    <a:pt x="360" y="4809"/>
                    <a:pt x="326" y="4845"/>
                    <a:pt x="318" y="4902"/>
                  </a:cubicBezTo>
                  <a:cubicBezTo>
                    <a:pt x="260" y="4916"/>
                    <a:pt x="229" y="4952"/>
                    <a:pt x="227" y="5012"/>
                  </a:cubicBezTo>
                  <a:lnTo>
                    <a:pt x="223" y="5018"/>
                  </a:lnTo>
                  <a:cubicBezTo>
                    <a:pt x="147" y="5061"/>
                    <a:pt x="104" y="5123"/>
                    <a:pt x="106" y="5211"/>
                  </a:cubicBezTo>
                  <a:cubicBezTo>
                    <a:pt x="34" y="5276"/>
                    <a:pt x="1" y="5352"/>
                    <a:pt x="97" y="5414"/>
                  </a:cubicBezTo>
                  <a:cubicBezTo>
                    <a:pt x="133" y="5438"/>
                    <a:pt x="167" y="5449"/>
                    <a:pt x="197" y="5449"/>
                  </a:cubicBezTo>
                  <a:cubicBezTo>
                    <a:pt x="257" y="5449"/>
                    <a:pt x="304" y="5404"/>
                    <a:pt x="333" y="5326"/>
                  </a:cubicBezTo>
                  <a:cubicBezTo>
                    <a:pt x="393" y="5313"/>
                    <a:pt x="421" y="5275"/>
                    <a:pt x="425" y="5216"/>
                  </a:cubicBezTo>
                  <a:lnTo>
                    <a:pt x="430" y="5209"/>
                  </a:lnTo>
                  <a:cubicBezTo>
                    <a:pt x="548" y="5150"/>
                    <a:pt x="627" y="5058"/>
                    <a:pt x="671" y="4936"/>
                  </a:cubicBezTo>
                  <a:cubicBezTo>
                    <a:pt x="729" y="4921"/>
                    <a:pt x="760" y="4883"/>
                    <a:pt x="769" y="4827"/>
                  </a:cubicBezTo>
                  <a:cubicBezTo>
                    <a:pt x="827" y="4812"/>
                    <a:pt x="857" y="4774"/>
                    <a:pt x="866" y="4718"/>
                  </a:cubicBezTo>
                  <a:cubicBezTo>
                    <a:pt x="925" y="4704"/>
                    <a:pt x="957" y="4665"/>
                    <a:pt x="967" y="4608"/>
                  </a:cubicBezTo>
                  <a:cubicBezTo>
                    <a:pt x="1260" y="4376"/>
                    <a:pt x="1502" y="4103"/>
                    <a:pt x="1697" y="3789"/>
                  </a:cubicBezTo>
                  <a:lnTo>
                    <a:pt x="1698" y="3789"/>
                  </a:lnTo>
                  <a:cubicBezTo>
                    <a:pt x="1765" y="3785"/>
                    <a:pt x="1797" y="3747"/>
                    <a:pt x="1800" y="3682"/>
                  </a:cubicBezTo>
                  <a:cubicBezTo>
                    <a:pt x="2878" y="2693"/>
                    <a:pt x="3901" y="1645"/>
                    <a:pt x="5052" y="732"/>
                  </a:cubicBezTo>
                  <a:cubicBezTo>
                    <a:pt x="5201" y="614"/>
                    <a:pt x="5330" y="472"/>
                    <a:pt x="5457" y="333"/>
                  </a:cubicBezTo>
                  <a:cubicBezTo>
                    <a:pt x="5508" y="277"/>
                    <a:pt x="5584" y="206"/>
                    <a:pt x="5509" y="113"/>
                  </a:cubicBezTo>
                  <a:cubicBezTo>
                    <a:pt x="5455" y="46"/>
                    <a:pt x="5386" y="0"/>
                    <a:pt x="5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3"/>
            <p:cNvSpPr/>
            <p:nvPr/>
          </p:nvSpPr>
          <p:spPr>
            <a:xfrm>
              <a:off x="8117208" y="1172764"/>
              <a:ext cx="223716" cy="221693"/>
            </a:xfrm>
            <a:custGeom>
              <a:avLst/>
              <a:gdLst/>
              <a:ahLst/>
              <a:cxnLst/>
              <a:rect l="l" t="t" r="r" b="b"/>
              <a:pathLst>
                <a:path w="5530" h="5480" extrusionOk="0">
                  <a:moveTo>
                    <a:pt x="4356" y="1410"/>
                  </a:moveTo>
                  <a:cubicBezTo>
                    <a:pt x="4356" y="1411"/>
                    <a:pt x="4356" y="1411"/>
                    <a:pt x="4356" y="1411"/>
                  </a:cubicBezTo>
                  <a:lnTo>
                    <a:pt x="4355" y="1411"/>
                  </a:lnTo>
                  <a:cubicBezTo>
                    <a:pt x="4355" y="1411"/>
                    <a:pt x="4356" y="1410"/>
                    <a:pt x="4356" y="1410"/>
                  </a:cubicBezTo>
                  <a:close/>
                  <a:moveTo>
                    <a:pt x="5398" y="0"/>
                  </a:moveTo>
                  <a:cubicBezTo>
                    <a:pt x="5366" y="0"/>
                    <a:pt x="5333" y="28"/>
                    <a:pt x="5297" y="85"/>
                  </a:cubicBezTo>
                  <a:lnTo>
                    <a:pt x="5297" y="86"/>
                  </a:lnTo>
                  <a:cubicBezTo>
                    <a:pt x="5230" y="93"/>
                    <a:pt x="5201" y="132"/>
                    <a:pt x="5199" y="194"/>
                  </a:cubicBezTo>
                  <a:lnTo>
                    <a:pt x="5198" y="195"/>
                  </a:lnTo>
                  <a:cubicBezTo>
                    <a:pt x="5138" y="205"/>
                    <a:pt x="5107" y="239"/>
                    <a:pt x="5109" y="299"/>
                  </a:cubicBezTo>
                  <a:cubicBezTo>
                    <a:pt x="4743" y="698"/>
                    <a:pt x="4337" y="1064"/>
                    <a:pt x="4027" y="1511"/>
                  </a:cubicBezTo>
                  <a:cubicBezTo>
                    <a:pt x="3969" y="1528"/>
                    <a:pt x="3935" y="1563"/>
                    <a:pt x="3931" y="1623"/>
                  </a:cubicBezTo>
                  <a:cubicBezTo>
                    <a:pt x="3744" y="1779"/>
                    <a:pt x="3562" y="1940"/>
                    <a:pt x="3423" y="2140"/>
                  </a:cubicBezTo>
                  <a:cubicBezTo>
                    <a:pt x="2455" y="3042"/>
                    <a:pt x="1497" y="3955"/>
                    <a:pt x="474" y="4799"/>
                  </a:cubicBezTo>
                  <a:cubicBezTo>
                    <a:pt x="356" y="4897"/>
                    <a:pt x="249" y="5011"/>
                    <a:pt x="141" y="5120"/>
                  </a:cubicBezTo>
                  <a:cubicBezTo>
                    <a:pt x="65" y="5195"/>
                    <a:pt x="0" y="5279"/>
                    <a:pt x="90" y="5384"/>
                  </a:cubicBezTo>
                  <a:cubicBezTo>
                    <a:pt x="144" y="5447"/>
                    <a:pt x="205" y="5480"/>
                    <a:pt x="270" y="5480"/>
                  </a:cubicBezTo>
                  <a:cubicBezTo>
                    <a:pt x="316" y="5480"/>
                    <a:pt x="363" y="5464"/>
                    <a:pt x="412" y="5432"/>
                  </a:cubicBezTo>
                  <a:cubicBezTo>
                    <a:pt x="485" y="5384"/>
                    <a:pt x="552" y="5331"/>
                    <a:pt x="617" y="5274"/>
                  </a:cubicBezTo>
                  <a:cubicBezTo>
                    <a:pt x="1741" y="4287"/>
                    <a:pt x="2820" y="3254"/>
                    <a:pt x="3849" y="2173"/>
                  </a:cubicBezTo>
                  <a:cubicBezTo>
                    <a:pt x="3961" y="2138"/>
                    <a:pt x="4038" y="2070"/>
                    <a:pt x="4066" y="1956"/>
                  </a:cubicBezTo>
                  <a:cubicBezTo>
                    <a:pt x="4128" y="1946"/>
                    <a:pt x="4160" y="1909"/>
                    <a:pt x="4165" y="1849"/>
                  </a:cubicBezTo>
                  <a:cubicBezTo>
                    <a:pt x="4229" y="1842"/>
                    <a:pt x="4264" y="1809"/>
                    <a:pt x="4271" y="1747"/>
                  </a:cubicBezTo>
                  <a:cubicBezTo>
                    <a:pt x="4334" y="1738"/>
                    <a:pt x="4369" y="1702"/>
                    <a:pt x="4371" y="1638"/>
                  </a:cubicBezTo>
                  <a:cubicBezTo>
                    <a:pt x="4433" y="1632"/>
                    <a:pt x="4460" y="1593"/>
                    <a:pt x="4471" y="1538"/>
                  </a:cubicBezTo>
                  <a:cubicBezTo>
                    <a:pt x="4530" y="1521"/>
                    <a:pt x="4561" y="1483"/>
                    <a:pt x="4560" y="1422"/>
                  </a:cubicBezTo>
                  <a:lnTo>
                    <a:pt x="4565" y="1413"/>
                  </a:lnTo>
                  <a:cubicBezTo>
                    <a:pt x="4643" y="1381"/>
                    <a:pt x="4693" y="1327"/>
                    <a:pt x="4699" y="1241"/>
                  </a:cubicBezTo>
                  <a:cubicBezTo>
                    <a:pt x="4761" y="1230"/>
                    <a:pt x="4793" y="1193"/>
                    <a:pt x="4795" y="1131"/>
                  </a:cubicBezTo>
                  <a:cubicBezTo>
                    <a:pt x="4859" y="1121"/>
                    <a:pt x="4892" y="1085"/>
                    <a:pt x="4891" y="1020"/>
                  </a:cubicBezTo>
                  <a:cubicBezTo>
                    <a:pt x="5071" y="884"/>
                    <a:pt x="5186" y="696"/>
                    <a:pt x="5317" y="519"/>
                  </a:cubicBezTo>
                  <a:cubicBezTo>
                    <a:pt x="5376" y="501"/>
                    <a:pt x="5404" y="459"/>
                    <a:pt x="5404" y="399"/>
                  </a:cubicBezTo>
                  <a:lnTo>
                    <a:pt x="5407" y="394"/>
                  </a:lnTo>
                  <a:cubicBezTo>
                    <a:pt x="5490" y="351"/>
                    <a:pt x="5529" y="287"/>
                    <a:pt x="5510" y="194"/>
                  </a:cubicBezTo>
                  <a:cubicBezTo>
                    <a:pt x="5513" y="183"/>
                    <a:pt x="5522" y="170"/>
                    <a:pt x="5520" y="160"/>
                  </a:cubicBezTo>
                  <a:cubicBezTo>
                    <a:pt x="5515" y="138"/>
                    <a:pt x="5503" y="119"/>
                    <a:pt x="5495" y="98"/>
                  </a:cubicBezTo>
                  <a:cubicBezTo>
                    <a:pt x="5465" y="33"/>
                    <a:pt x="5433" y="0"/>
                    <a:pt x="53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3"/>
            <p:cNvSpPr/>
            <p:nvPr/>
          </p:nvSpPr>
          <p:spPr>
            <a:xfrm>
              <a:off x="8253747" y="693322"/>
              <a:ext cx="125856" cy="276186"/>
            </a:xfrm>
            <a:custGeom>
              <a:avLst/>
              <a:gdLst/>
              <a:ahLst/>
              <a:cxnLst/>
              <a:rect l="l" t="t" r="r" b="b"/>
              <a:pathLst>
                <a:path w="3111" h="6827" extrusionOk="0">
                  <a:moveTo>
                    <a:pt x="273" y="1"/>
                  </a:moveTo>
                  <a:cubicBezTo>
                    <a:pt x="269" y="1"/>
                    <a:pt x="264" y="1"/>
                    <a:pt x="260" y="1"/>
                  </a:cubicBezTo>
                  <a:cubicBezTo>
                    <a:pt x="170" y="8"/>
                    <a:pt x="92" y="51"/>
                    <a:pt x="51" y="132"/>
                  </a:cubicBezTo>
                  <a:cubicBezTo>
                    <a:pt x="1" y="230"/>
                    <a:pt x="30" y="329"/>
                    <a:pt x="58" y="429"/>
                  </a:cubicBezTo>
                  <a:cubicBezTo>
                    <a:pt x="195" y="900"/>
                    <a:pt x="333" y="1371"/>
                    <a:pt x="538" y="1819"/>
                  </a:cubicBezTo>
                  <a:cubicBezTo>
                    <a:pt x="538" y="1819"/>
                    <a:pt x="538" y="1819"/>
                    <a:pt x="538" y="1819"/>
                  </a:cubicBezTo>
                  <a:lnTo>
                    <a:pt x="538" y="1819"/>
                  </a:lnTo>
                  <a:cubicBezTo>
                    <a:pt x="592" y="1880"/>
                    <a:pt x="622" y="1948"/>
                    <a:pt x="645" y="2021"/>
                  </a:cubicBezTo>
                  <a:cubicBezTo>
                    <a:pt x="609" y="1955"/>
                    <a:pt x="572" y="1887"/>
                    <a:pt x="538" y="1819"/>
                  </a:cubicBezTo>
                  <a:lnTo>
                    <a:pt x="538" y="1819"/>
                  </a:lnTo>
                  <a:cubicBezTo>
                    <a:pt x="757" y="2726"/>
                    <a:pt x="1114" y="3580"/>
                    <a:pt x="1586" y="4387"/>
                  </a:cubicBezTo>
                  <a:cubicBezTo>
                    <a:pt x="1585" y="4386"/>
                    <a:pt x="1584" y="4385"/>
                    <a:pt x="1583" y="4384"/>
                  </a:cubicBezTo>
                  <a:lnTo>
                    <a:pt x="1583" y="4384"/>
                  </a:lnTo>
                  <a:cubicBezTo>
                    <a:pt x="1671" y="4769"/>
                    <a:pt x="1885" y="5091"/>
                    <a:pt x="2111" y="5408"/>
                  </a:cubicBezTo>
                  <a:cubicBezTo>
                    <a:pt x="2114" y="5494"/>
                    <a:pt x="2139" y="5568"/>
                    <a:pt x="2218" y="5616"/>
                  </a:cubicBezTo>
                  <a:cubicBezTo>
                    <a:pt x="2218" y="5700"/>
                    <a:pt x="2244" y="5774"/>
                    <a:pt x="2323" y="5821"/>
                  </a:cubicBezTo>
                  <a:cubicBezTo>
                    <a:pt x="2324" y="5907"/>
                    <a:pt x="2355" y="5977"/>
                    <a:pt x="2431" y="6024"/>
                  </a:cubicBezTo>
                  <a:cubicBezTo>
                    <a:pt x="2433" y="6108"/>
                    <a:pt x="2455" y="6183"/>
                    <a:pt x="2534" y="6230"/>
                  </a:cubicBezTo>
                  <a:cubicBezTo>
                    <a:pt x="2538" y="6315"/>
                    <a:pt x="2567" y="6386"/>
                    <a:pt x="2648" y="6428"/>
                  </a:cubicBezTo>
                  <a:cubicBezTo>
                    <a:pt x="2651" y="6514"/>
                    <a:pt x="2683" y="6583"/>
                    <a:pt x="2768" y="6621"/>
                  </a:cubicBezTo>
                  <a:lnTo>
                    <a:pt x="2769" y="6623"/>
                  </a:lnTo>
                  <a:cubicBezTo>
                    <a:pt x="2769" y="6687"/>
                    <a:pt x="2796" y="6728"/>
                    <a:pt x="2863" y="6740"/>
                  </a:cubicBezTo>
                  <a:cubicBezTo>
                    <a:pt x="2912" y="6800"/>
                    <a:pt x="2955" y="6827"/>
                    <a:pt x="2991" y="6827"/>
                  </a:cubicBezTo>
                  <a:cubicBezTo>
                    <a:pt x="3042" y="6827"/>
                    <a:pt x="3078" y="6771"/>
                    <a:pt x="3094" y="6681"/>
                  </a:cubicBezTo>
                  <a:cubicBezTo>
                    <a:pt x="3110" y="6585"/>
                    <a:pt x="3069" y="6485"/>
                    <a:pt x="2979" y="6419"/>
                  </a:cubicBezTo>
                  <a:lnTo>
                    <a:pt x="2978" y="6416"/>
                  </a:lnTo>
                  <a:cubicBezTo>
                    <a:pt x="2984" y="6329"/>
                    <a:pt x="2953" y="6259"/>
                    <a:pt x="2877" y="6209"/>
                  </a:cubicBezTo>
                  <a:cubicBezTo>
                    <a:pt x="2880" y="6124"/>
                    <a:pt x="2856" y="6049"/>
                    <a:pt x="2778" y="6001"/>
                  </a:cubicBezTo>
                  <a:cubicBezTo>
                    <a:pt x="2779" y="5917"/>
                    <a:pt x="2760" y="5841"/>
                    <a:pt x="2686" y="5788"/>
                  </a:cubicBezTo>
                  <a:cubicBezTo>
                    <a:pt x="2682" y="5676"/>
                    <a:pt x="2655" y="5572"/>
                    <a:pt x="2560" y="5496"/>
                  </a:cubicBezTo>
                  <a:lnTo>
                    <a:pt x="2560" y="5495"/>
                  </a:lnTo>
                  <a:cubicBezTo>
                    <a:pt x="2567" y="5406"/>
                    <a:pt x="2535" y="5336"/>
                    <a:pt x="2458" y="5288"/>
                  </a:cubicBezTo>
                  <a:cubicBezTo>
                    <a:pt x="2460" y="5203"/>
                    <a:pt x="2436" y="5128"/>
                    <a:pt x="2359" y="5079"/>
                  </a:cubicBezTo>
                  <a:cubicBezTo>
                    <a:pt x="2364" y="4993"/>
                    <a:pt x="2345" y="4917"/>
                    <a:pt x="2264" y="4869"/>
                  </a:cubicBezTo>
                  <a:cubicBezTo>
                    <a:pt x="2265" y="4784"/>
                    <a:pt x="2247" y="4706"/>
                    <a:pt x="2165" y="4659"/>
                  </a:cubicBezTo>
                  <a:cubicBezTo>
                    <a:pt x="2023" y="4080"/>
                    <a:pt x="1740" y="3553"/>
                    <a:pt x="1519" y="3005"/>
                  </a:cubicBezTo>
                  <a:cubicBezTo>
                    <a:pt x="1203" y="2218"/>
                    <a:pt x="959" y="1403"/>
                    <a:pt x="576" y="641"/>
                  </a:cubicBezTo>
                  <a:cubicBezTo>
                    <a:pt x="568" y="451"/>
                    <a:pt x="487" y="281"/>
                    <a:pt x="420" y="107"/>
                  </a:cubicBezTo>
                  <a:cubicBezTo>
                    <a:pt x="395" y="45"/>
                    <a:pt x="342"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3"/>
            <p:cNvSpPr/>
            <p:nvPr/>
          </p:nvSpPr>
          <p:spPr>
            <a:xfrm>
              <a:off x="8408652" y="923516"/>
              <a:ext cx="162" cy="243"/>
            </a:xfrm>
            <a:custGeom>
              <a:avLst/>
              <a:gdLst/>
              <a:ahLst/>
              <a:cxnLst/>
              <a:rect l="l" t="t" r="r" b="b"/>
              <a:pathLst>
                <a:path w="4" h="6" extrusionOk="0">
                  <a:moveTo>
                    <a:pt x="1" y="0"/>
                  </a:moveTo>
                  <a:lnTo>
                    <a:pt x="3" y="5"/>
                  </a:lnTo>
                  <a:cubicBezTo>
                    <a:pt x="3" y="5"/>
                    <a:pt x="3" y="4"/>
                    <a:pt x="3" y="4"/>
                  </a:cubicBezTo>
                  <a:cubicBezTo>
                    <a:pt x="2" y="3"/>
                    <a:pt x="2" y="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3"/>
            <p:cNvSpPr/>
            <p:nvPr/>
          </p:nvSpPr>
          <p:spPr>
            <a:xfrm>
              <a:off x="8398862" y="653352"/>
              <a:ext cx="32040" cy="305071"/>
            </a:xfrm>
            <a:custGeom>
              <a:avLst/>
              <a:gdLst/>
              <a:ahLst/>
              <a:cxnLst/>
              <a:rect l="l" t="t" r="r" b="b"/>
              <a:pathLst>
                <a:path w="792" h="7541" extrusionOk="0">
                  <a:moveTo>
                    <a:pt x="552" y="1545"/>
                  </a:moveTo>
                  <a:cubicBezTo>
                    <a:pt x="558" y="1547"/>
                    <a:pt x="563" y="1550"/>
                    <a:pt x="569" y="1552"/>
                  </a:cubicBezTo>
                  <a:cubicBezTo>
                    <a:pt x="563" y="1558"/>
                    <a:pt x="559" y="1564"/>
                    <a:pt x="552" y="1570"/>
                  </a:cubicBezTo>
                  <a:cubicBezTo>
                    <a:pt x="552" y="1561"/>
                    <a:pt x="552" y="1553"/>
                    <a:pt x="552" y="1545"/>
                  </a:cubicBezTo>
                  <a:close/>
                  <a:moveTo>
                    <a:pt x="495" y="1"/>
                  </a:moveTo>
                  <a:cubicBezTo>
                    <a:pt x="407" y="1"/>
                    <a:pt x="352" y="72"/>
                    <a:pt x="322" y="198"/>
                  </a:cubicBezTo>
                  <a:cubicBezTo>
                    <a:pt x="238" y="303"/>
                    <a:pt x="216" y="420"/>
                    <a:pt x="236" y="548"/>
                  </a:cubicBezTo>
                  <a:cubicBezTo>
                    <a:pt x="199" y="600"/>
                    <a:pt x="196" y="656"/>
                    <a:pt x="218" y="713"/>
                  </a:cubicBezTo>
                  <a:cubicBezTo>
                    <a:pt x="84" y="918"/>
                    <a:pt x="116" y="1144"/>
                    <a:pt x="128" y="1367"/>
                  </a:cubicBezTo>
                  <a:cubicBezTo>
                    <a:pt x="93" y="1455"/>
                    <a:pt x="88" y="1545"/>
                    <a:pt x="115" y="1635"/>
                  </a:cubicBezTo>
                  <a:cubicBezTo>
                    <a:pt x="0" y="1936"/>
                    <a:pt x="26" y="2236"/>
                    <a:pt x="115" y="2537"/>
                  </a:cubicBezTo>
                  <a:lnTo>
                    <a:pt x="115" y="2538"/>
                  </a:lnTo>
                  <a:lnTo>
                    <a:pt x="113" y="2555"/>
                  </a:lnTo>
                  <a:cubicBezTo>
                    <a:pt x="60" y="2608"/>
                    <a:pt x="60" y="2658"/>
                    <a:pt x="120" y="2704"/>
                  </a:cubicBezTo>
                  <a:cubicBezTo>
                    <a:pt x="61" y="3139"/>
                    <a:pt x="175" y="3572"/>
                    <a:pt x="141" y="4008"/>
                  </a:cubicBezTo>
                  <a:cubicBezTo>
                    <a:pt x="155" y="4017"/>
                    <a:pt x="169" y="4028"/>
                    <a:pt x="182" y="4038"/>
                  </a:cubicBezTo>
                  <a:lnTo>
                    <a:pt x="182" y="4081"/>
                  </a:lnTo>
                  <a:cubicBezTo>
                    <a:pt x="221" y="4948"/>
                    <a:pt x="102" y="5818"/>
                    <a:pt x="245" y="6682"/>
                  </a:cubicBezTo>
                  <a:cubicBezTo>
                    <a:pt x="322" y="6873"/>
                    <a:pt x="275" y="7066"/>
                    <a:pt x="262" y="7261"/>
                  </a:cubicBezTo>
                  <a:cubicBezTo>
                    <a:pt x="250" y="7408"/>
                    <a:pt x="273" y="7540"/>
                    <a:pt x="416" y="7540"/>
                  </a:cubicBezTo>
                  <a:cubicBezTo>
                    <a:pt x="451" y="7540"/>
                    <a:pt x="495" y="7532"/>
                    <a:pt x="547" y="7513"/>
                  </a:cubicBezTo>
                  <a:cubicBezTo>
                    <a:pt x="739" y="7385"/>
                    <a:pt x="722" y="7188"/>
                    <a:pt x="702" y="7006"/>
                  </a:cubicBezTo>
                  <a:cubicBezTo>
                    <a:pt x="582" y="5890"/>
                    <a:pt x="655" y="4768"/>
                    <a:pt x="564" y="3652"/>
                  </a:cubicBezTo>
                  <a:cubicBezTo>
                    <a:pt x="592" y="3584"/>
                    <a:pt x="599" y="3515"/>
                    <a:pt x="597" y="3444"/>
                  </a:cubicBezTo>
                  <a:cubicBezTo>
                    <a:pt x="757" y="2442"/>
                    <a:pt x="782" y="1430"/>
                    <a:pt x="787" y="417"/>
                  </a:cubicBezTo>
                  <a:cubicBezTo>
                    <a:pt x="787" y="286"/>
                    <a:pt x="791" y="140"/>
                    <a:pt x="651" y="55"/>
                  </a:cubicBezTo>
                  <a:cubicBezTo>
                    <a:pt x="590" y="18"/>
                    <a:pt x="538" y="1"/>
                    <a:pt x="4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3"/>
            <p:cNvSpPr/>
            <p:nvPr/>
          </p:nvSpPr>
          <p:spPr>
            <a:xfrm>
              <a:off x="8473260" y="1200719"/>
              <a:ext cx="130670" cy="274973"/>
            </a:xfrm>
            <a:custGeom>
              <a:avLst/>
              <a:gdLst/>
              <a:ahLst/>
              <a:cxnLst/>
              <a:rect l="l" t="t" r="r" b="b"/>
              <a:pathLst>
                <a:path w="3230" h="6797" extrusionOk="0">
                  <a:moveTo>
                    <a:pt x="286" y="1"/>
                  </a:moveTo>
                  <a:cubicBezTo>
                    <a:pt x="252" y="1"/>
                    <a:pt x="214" y="13"/>
                    <a:pt x="168" y="40"/>
                  </a:cubicBezTo>
                  <a:cubicBezTo>
                    <a:pt x="0" y="142"/>
                    <a:pt x="158" y="316"/>
                    <a:pt x="260" y="439"/>
                  </a:cubicBezTo>
                  <a:cubicBezTo>
                    <a:pt x="264" y="533"/>
                    <a:pt x="288" y="619"/>
                    <a:pt x="375" y="676"/>
                  </a:cubicBezTo>
                  <a:lnTo>
                    <a:pt x="368" y="711"/>
                  </a:lnTo>
                  <a:lnTo>
                    <a:pt x="398" y="732"/>
                  </a:lnTo>
                  <a:cubicBezTo>
                    <a:pt x="388" y="818"/>
                    <a:pt x="426" y="884"/>
                    <a:pt x="494" y="936"/>
                  </a:cubicBezTo>
                  <a:lnTo>
                    <a:pt x="495" y="937"/>
                  </a:lnTo>
                  <a:cubicBezTo>
                    <a:pt x="487" y="1024"/>
                    <a:pt x="505" y="1101"/>
                    <a:pt x="584" y="1154"/>
                  </a:cubicBezTo>
                  <a:cubicBezTo>
                    <a:pt x="606" y="1233"/>
                    <a:pt x="619" y="1317"/>
                    <a:pt x="654" y="1390"/>
                  </a:cubicBezTo>
                  <a:cubicBezTo>
                    <a:pt x="1049" y="2224"/>
                    <a:pt x="1389" y="3080"/>
                    <a:pt x="1738" y="3932"/>
                  </a:cubicBezTo>
                  <a:cubicBezTo>
                    <a:pt x="2060" y="4720"/>
                    <a:pt x="2298" y="5540"/>
                    <a:pt x="2688" y="6302"/>
                  </a:cubicBezTo>
                  <a:cubicBezTo>
                    <a:pt x="2708" y="6401"/>
                    <a:pt x="2719" y="6503"/>
                    <a:pt x="2751" y="6598"/>
                  </a:cubicBezTo>
                  <a:cubicBezTo>
                    <a:pt x="2783" y="6694"/>
                    <a:pt x="2823" y="6797"/>
                    <a:pt x="2937" y="6797"/>
                  </a:cubicBezTo>
                  <a:cubicBezTo>
                    <a:pt x="2957" y="6797"/>
                    <a:pt x="2978" y="6794"/>
                    <a:pt x="3003" y="6787"/>
                  </a:cubicBezTo>
                  <a:cubicBezTo>
                    <a:pt x="3168" y="6743"/>
                    <a:pt x="3230" y="6630"/>
                    <a:pt x="3175" y="6477"/>
                  </a:cubicBezTo>
                  <a:cubicBezTo>
                    <a:pt x="3123" y="6336"/>
                    <a:pt x="3135" y="6173"/>
                    <a:pt x="3025" y="6050"/>
                  </a:cubicBezTo>
                  <a:cubicBezTo>
                    <a:pt x="3022" y="5999"/>
                    <a:pt x="3030" y="5946"/>
                    <a:pt x="3016" y="5899"/>
                  </a:cubicBezTo>
                  <a:cubicBezTo>
                    <a:pt x="2607" y="4631"/>
                    <a:pt x="2180" y="3368"/>
                    <a:pt x="1557" y="2181"/>
                  </a:cubicBezTo>
                  <a:cubicBezTo>
                    <a:pt x="1226" y="1549"/>
                    <a:pt x="934" y="896"/>
                    <a:pt x="517" y="308"/>
                  </a:cubicBezTo>
                  <a:lnTo>
                    <a:pt x="518" y="308"/>
                  </a:lnTo>
                  <a:cubicBezTo>
                    <a:pt x="473" y="174"/>
                    <a:pt x="416"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3"/>
            <p:cNvSpPr/>
            <p:nvPr/>
          </p:nvSpPr>
          <p:spPr>
            <a:xfrm>
              <a:off x="8425603" y="1213341"/>
              <a:ext cx="31150" cy="302563"/>
            </a:xfrm>
            <a:custGeom>
              <a:avLst/>
              <a:gdLst/>
              <a:ahLst/>
              <a:cxnLst/>
              <a:rect l="l" t="t" r="r" b="b"/>
              <a:pathLst>
                <a:path w="770" h="7479" extrusionOk="0">
                  <a:moveTo>
                    <a:pt x="306" y="5907"/>
                  </a:moveTo>
                  <a:cubicBezTo>
                    <a:pt x="306" y="5920"/>
                    <a:pt x="306" y="5932"/>
                    <a:pt x="306" y="5944"/>
                  </a:cubicBezTo>
                  <a:cubicBezTo>
                    <a:pt x="296" y="5936"/>
                    <a:pt x="290" y="5928"/>
                    <a:pt x="282" y="5921"/>
                  </a:cubicBezTo>
                  <a:cubicBezTo>
                    <a:pt x="291" y="5917"/>
                    <a:pt x="298" y="5911"/>
                    <a:pt x="306" y="5907"/>
                  </a:cubicBezTo>
                  <a:close/>
                  <a:moveTo>
                    <a:pt x="318" y="0"/>
                  </a:moveTo>
                  <a:cubicBezTo>
                    <a:pt x="102" y="0"/>
                    <a:pt x="106" y="183"/>
                    <a:pt x="99" y="336"/>
                  </a:cubicBezTo>
                  <a:cubicBezTo>
                    <a:pt x="97" y="403"/>
                    <a:pt x="94" y="472"/>
                    <a:pt x="101" y="539"/>
                  </a:cubicBezTo>
                  <a:cubicBezTo>
                    <a:pt x="194" y="1383"/>
                    <a:pt x="190" y="2232"/>
                    <a:pt x="213" y="3078"/>
                  </a:cubicBezTo>
                  <a:cubicBezTo>
                    <a:pt x="205" y="3519"/>
                    <a:pt x="195" y="3959"/>
                    <a:pt x="186" y="4400"/>
                  </a:cubicBezTo>
                  <a:lnTo>
                    <a:pt x="189" y="4400"/>
                  </a:lnTo>
                  <a:cubicBezTo>
                    <a:pt x="11" y="5308"/>
                    <a:pt x="0" y="6227"/>
                    <a:pt x="8" y="7147"/>
                  </a:cubicBezTo>
                  <a:cubicBezTo>
                    <a:pt x="9" y="7276"/>
                    <a:pt x="33" y="7420"/>
                    <a:pt x="206" y="7460"/>
                  </a:cubicBezTo>
                  <a:cubicBezTo>
                    <a:pt x="236" y="7472"/>
                    <a:pt x="265" y="7478"/>
                    <a:pt x="291" y="7478"/>
                  </a:cubicBezTo>
                  <a:cubicBezTo>
                    <a:pt x="346" y="7478"/>
                    <a:pt x="389" y="7450"/>
                    <a:pt x="416" y="7382"/>
                  </a:cubicBezTo>
                  <a:cubicBezTo>
                    <a:pt x="542" y="7309"/>
                    <a:pt x="540" y="7194"/>
                    <a:pt x="527" y="7075"/>
                  </a:cubicBezTo>
                  <a:cubicBezTo>
                    <a:pt x="769" y="6371"/>
                    <a:pt x="757" y="5643"/>
                    <a:pt x="725" y="4917"/>
                  </a:cubicBezTo>
                  <a:cubicBezTo>
                    <a:pt x="674" y="3814"/>
                    <a:pt x="558" y="2715"/>
                    <a:pt x="591" y="1608"/>
                  </a:cubicBezTo>
                  <a:cubicBezTo>
                    <a:pt x="595" y="1441"/>
                    <a:pt x="608" y="1267"/>
                    <a:pt x="531" y="1107"/>
                  </a:cubicBezTo>
                  <a:cubicBezTo>
                    <a:pt x="519" y="853"/>
                    <a:pt x="516" y="599"/>
                    <a:pt x="494" y="346"/>
                  </a:cubicBezTo>
                  <a:cubicBezTo>
                    <a:pt x="481" y="214"/>
                    <a:pt x="573" y="3"/>
                    <a:pt x="321" y="0"/>
                  </a:cubicBezTo>
                  <a:cubicBezTo>
                    <a:pt x="320" y="0"/>
                    <a:pt x="319"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3"/>
            <p:cNvSpPr/>
            <p:nvPr/>
          </p:nvSpPr>
          <p:spPr>
            <a:xfrm>
              <a:off x="8590298" y="1319173"/>
              <a:ext cx="71686" cy="94462"/>
            </a:xfrm>
            <a:custGeom>
              <a:avLst/>
              <a:gdLst/>
              <a:ahLst/>
              <a:cxnLst/>
              <a:rect l="l" t="t" r="r" b="b"/>
              <a:pathLst>
                <a:path w="1772" h="2335" extrusionOk="0">
                  <a:moveTo>
                    <a:pt x="34" y="0"/>
                  </a:moveTo>
                  <a:cubicBezTo>
                    <a:pt x="27" y="0"/>
                    <a:pt x="20" y="1"/>
                    <a:pt x="14" y="1"/>
                  </a:cubicBezTo>
                  <a:cubicBezTo>
                    <a:pt x="0" y="220"/>
                    <a:pt x="112" y="391"/>
                    <a:pt x="222" y="556"/>
                  </a:cubicBezTo>
                  <a:cubicBezTo>
                    <a:pt x="537" y="1026"/>
                    <a:pt x="861" y="1491"/>
                    <a:pt x="1106" y="2003"/>
                  </a:cubicBezTo>
                  <a:cubicBezTo>
                    <a:pt x="1148" y="2092"/>
                    <a:pt x="1226" y="2168"/>
                    <a:pt x="1296" y="2242"/>
                  </a:cubicBezTo>
                  <a:cubicBezTo>
                    <a:pt x="1353" y="2304"/>
                    <a:pt x="1421" y="2334"/>
                    <a:pt x="1492" y="2334"/>
                  </a:cubicBezTo>
                  <a:cubicBezTo>
                    <a:pt x="1537" y="2334"/>
                    <a:pt x="1584" y="2322"/>
                    <a:pt x="1629" y="2297"/>
                  </a:cubicBezTo>
                  <a:cubicBezTo>
                    <a:pt x="1772" y="2221"/>
                    <a:pt x="1731" y="2095"/>
                    <a:pt x="1679" y="1985"/>
                  </a:cubicBezTo>
                  <a:cubicBezTo>
                    <a:pt x="1621" y="1861"/>
                    <a:pt x="1559" y="1737"/>
                    <a:pt x="1479" y="1628"/>
                  </a:cubicBezTo>
                  <a:cubicBezTo>
                    <a:pt x="1132" y="1158"/>
                    <a:pt x="781" y="691"/>
                    <a:pt x="421" y="231"/>
                  </a:cubicBezTo>
                  <a:cubicBezTo>
                    <a:pt x="334" y="119"/>
                    <a:pt x="232" y="0"/>
                    <a:pt x="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3"/>
            <p:cNvSpPr/>
            <p:nvPr/>
          </p:nvSpPr>
          <p:spPr>
            <a:xfrm>
              <a:off x="8701552" y="1007259"/>
              <a:ext cx="115620" cy="36126"/>
            </a:xfrm>
            <a:custGeom>
              <a:avLst/>
              <a:gdLst/>
              <a:ahLst/>
              <a:cxnLst/>
              <a:rect l="l" t="t" r="r" b="b"/>
              <a:pathLst>
                <a:path w="2858" h="893" extrusionOk="0">
                  <a:moveTo>
                    <a:pt x="2629" y="0"/>
                  </a:moveTo>
                  <a:cubicBezTo>
                    <a:pt x="2625" y="0"/>
                    <a:pt x="2622" y="0"/>
                    <a:pt x="2618" y="0"/>
                  </a:cubicBezTo>
                  <a:cubicBezTo>
                    <a:pt x="1827" y="114"/>
                    <a:pt x="1070" y="243"/>
                    <a:pt x="325" y="430"/>
                  </a:cubicBezTo>
                  <a:cubicBezTo>
                    <a:pt x="261" y="445"/>
                    <a:pt x="183" y="483"/>
                    <a:pt x="153" y="534"/>
                  </a:cubicBezTo>
                  <a:cubicBezTo>
                    <a:pt x="105" y="616"/>
                    <a:pt x="1" y="695"/>
                    <a:pt x="57" y="803"/>
                  </a:cubicBezTo>
                  <a:cubicBezTo>
                    <a:pt x="93" y="871"/>
                    <a:pt x="147" y="893"/>
                    <a:pt x="206" y="893"/>
                  </a:cubicBezTo>
                  <a:cubicBezTo>
                    <a:pt x="247" y="893"/>
                    <a:pt x="291" y="882"/>
                    <a:pt x="333" y="870"/>
                  </a:cubicBezTo>
                  <a:cubicBezTo>
                    <a:pt x="1086" y="642"/>
                    <a:pt x="1853" y="479"/>
                    <a:pt x="2630" y="358"/>
                  </a:cubicBezTo>
                  <a:cubicBezTo>
                    <a:pt x="2722" y="344"/>
                    <a:pt x="2858" y="331"/>
                    <a:pt x="2847" y="188"/>
                  </a:cubicBezTo>
                  <a:cubicBezTo>
                    <a:pt x="2837" y="45"/>
                    <a:pt x="2733" y="0"/>
                    <a:pt x="2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3"/>
            <p:cNvSpPr/>
            <p:nvPr/>
          </p:nvSpPr>
          <p:spPr>
            <a:xfrm>
              <a:off x="8039736" y="1126280"/>
              <a:ext cx="114973" cy="35641"/>
            </a:xfrm>
            <a:custGeom>
              <a:avLst/>
              <a:gdLst/>
              <a:ahLst/>
              <a:cxnLst/>
              <a:rect l="l" t="t" r="r" b="b"/>
              <a:pathLst>
                <a:path w="2842" h="881" extrusionOk="0">
                  <a:moveTo>
                    <a:pt x="2653" y="1"/>
                  </a:moveTo>
                  <a:cubicBezTo>
                    <a:pt x="2608" y="1"/>
                    <a:pt x="2560" y="14"/>
                    <a:pt x="2517" y="26"/>
                  </a:cubicBezTo>
                  <a:cubicBezTo>
                    <a:pt x="1765" y="241"/>
                    <a:pt x="1001" y="407"/>
                    <a:pt x="226" y="530"/>
                  </a:cubicBezTo>
                  <a:cubicBezTo>
                    <a:pt x="125" y="546"/>
                    <a:pt x="0" y="563"/>
                    <a:pt x="5" y="695"/>
                  </a:cubicBezTo>
                  <a:cubicBezTo>
                    <a:pt x="10" y="842"/>
                    <a:pt x="133" y="878"/>
                    <a:pt x="247" y="880"/>
                  </a:cubicBezTo>
                  <a:cubicBezTo>
                    <a:pt x="1025" y="778"/>
                    <a:pt x="1779" y="644"/>
                    <a:pt x="2521" y="457"/>
                  </a:cubicBezTo>
                  <a:cubicBezTo>
                    <a:pt x="2586" y="442"/>
                    <a:pt x="2670" y="412"/>
                    <a:pt x="2698" y="362"/>
                  </a:cubicBezTo>
                  <a:cubicBezTo>
                    <a:pt x="2746" y="280"/>
                    <a:pt x="2841" y="191"/>
                    <a:pt x="2791" y="85"/>
                  </a:cubicBezTo>
                  <a:cubicBezTo>
                    <a:pt x="2760" y="20"/>
                    <a:pt x="2709" y="1"/>
                    <a:pt x="26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3"/>
            <p:cNvSpPr/>
            <p:nvPr/>
          </p:nvSpPr>
          <p:spPr>
            <a:xfrm>
              <a:off x="8093299" y="1238262"/>
              <a:ext cx="97052" cy="59145"/>
            </a:xfrm>
            <a:custGeom>
              <a:avLst/>
              <a:gdLst/>
              <a:ahLst/>
              <a:cxnLst/>
              <a:rect l="l" t="t" r="r" b="b"/>
              <a:pathLst>
                <a:path w="2399" h="1462" extrusionOk="0">
                  <a:moveTo>
                    <a:pt x="2374" y="1"/>
                  </a:moveTo>
                  <a:lnTo>
                    <a:pt x="2374" y="1"/>
                  </a:lnTo>
                  <a:cubicBezTo>
                    <a:pt x="2326" y="14"/>
                    <a:pt x="2278" y="18"/>
                    <a:pt x="2229" y="18"/>
                  </a:cubicBezTo>
                  <a:cubicBezTo>
                    <a:pt x="2169" y="18"/>
                    <a:pt x="2109" y="12"/>
                    <a:pt x="2051" y="12"/>
                  </a:cubicBezTo>
                  <a:cubicBezTo>
                    <a:pt x="1969" y="12"/>
                    <a:pt x="1890" y="23"/>
                    <a:pt x="1814" y="72"/>
                  </a:cubicBezTo>
                  <a:cubicBezTo>
                    <a:pt x="1263" y="429"/>
                    <a:pt x="715" y="790"/>
                    <a:pt x="168" y="1153"/>
                  </a:cubicBezTo>
                  <a:cubicBezTo>
                    <a:pt x="103" y="1196"/>
                    <a:pt x="1" y="1240"/>
                    <a:pt x="43" y="1346"/>
                  </a:cubicBezTo>
                  <a:cubicBezTo>
                    <a:pt x="78" y="1435"/>
                    <a:pt x="152" y="1462"/>
                    <a:pt x="233" y="1462"/>
                  </a:cubicBezTo>
                  <a:cubicBezTo>
                    <a:pt x="257" y="1462"/>
                    <a:pt x="281" y="1459"/>
                    <a:pt x="305" y="1456"/>
                  </a:cubicBezTo>
                  <a:cubicBezTo>
                    <a:pt x="371" y="1445"/>
                    <a:pt x="438" y="1417"/>
                    <a:pt x="497" y="1384"/>
                  </a:cubicBezTo>
                  <a:cubicBezTo>
                    <a:pt x="1119" y="1041"/>
                    <a:pt x="1704" y="643"/>
                    <a:pt x="2290" y="247"/>
                  </a:cubicBezTo>
                  <a:cubicBezTo>
                    <a:pt x="2344" y="209"/>
                    <a:pt x="2398" y="159"/>
                    <a:pt x="2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3"/>
            <p:cNvSpPr/>
            <p:nvPr/>
          </p:nvSpPr>
          <p:spPr>
            <a:xfrm>
              <a:off x="8341253" y="709788"/>
              <a:ext cx="33294" cy="96202"/>
            </a:xfrm>
            <a:custGeom>
              <a:avLst/>
              <a:gdLst/>
              <a:ahLst/>
              <a:cxnLst/>
              <a:rect l="l" t="t" r="r" b="b"/>
              <a:pathLst>
                <a:path w="823" h="2378" extrusionOk="0">
                  <a:moveTo>
                    <a:pt x="222" y="0"/>
                  </a:moveTo>
                  <a:cubicBezTo>
                    <a:pt x="208" y="0"/>
                    <a:pt x="194" y="2"/>
                    <a:pt x="179" y="5"/>
                  </a:cubicBezTo>
                  <a:cubicBezTo>
                    <a:pt x="65" y="28"/>
                    <a:pt x="1" y="119"/>
                    <a:pt x="9" y="228"/>
                  </a:cubicBezTo>
                  <a:cubicBezTo>
                    <a:pt x="21" y="395"/>
                    <a:pt x="50" y="563"/>
                    <a:pt x="81" y="729"/>
                  </a:cubicBezTo>
                  <a:cubicBezTo>
                    <a:pt x="187" y="1288"/>
                    <a:pt x="328" y="1839"/>
                    <a:pt x="524" y="2378"/>
                  </a:cubicBezTo>
                  <a:cubicBezTo>
                    <a:pt x="751" y="2311"/>
                    <a:pt x="822" y="2176"/>
                    <a:pt x="789" y="2014"/>
                  </a:cubicBezTo>
                  <a:cubicBezTo>
                    <a:pt x="664" y="1401"/>
                    <a:pt x="527" y="790"/>
                    <a:pt x="389" y="180"/>
                  </a:cubicBezTo>
                  <a:cubicBezTo>
                    <a:pt x="369" y="92"/>
                    <a:pt x="325"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3"/>
            <p:cNvSpPr/>
            <p:nvPr/>
          </p:nvSpPr>
          <p:spPr>
            <a:xfrm>
              <a:off x="8450685" y="1203550"/>
              <a:ext cx="33861" cy="105426"/>
            </a:xfrm>
            <a:custGeom>
              <a:avLst/>
              <a:gdLst/>
              <a:ahLst/>
              <a:cxnLst/>
              <a:rect l="l" t="t" r="r" b="b"/>
              <a:pathLst>
                <a:path w="837" h="2606" extrusionOk="0">
                  <a:moveTo>
                    <a:pt x="145" y="1"/>
                  </a:moveTo>
                  <a:cubicBezTo>
                    <a:pt x="143" y="1"/>
                    <a:pt x="141" y="1"/>
                    <a:pt x="139" y="1"/>
                  </a:cubicBezTo>
                  <a:cubicBezTo>
                    <a:pt x="71" y="8"/>
                    <a:pt x="6" y="52"/>
                    <a:pt x="4" y="132"/>
                  </a:cubicBezTo>
                  <a:cubicBezTo>
                    <a:pt x="1" y="199"/>
                    <a:pt x="1" y="271"/>
                    <a:pt x="22" y="333"/>
                  </a:cubicBezTo>
                  <a:cubicBezTo>
                    <a:pt x="193" y="820"/>
                    <a:pt x="241" y="1332"/>
                    <a:pt x="355" y="1830"/>
                  </a:cubicBezTo>
                  <a:cubicBezTo>
                    <a:pt x="404" y="2046"/>
                    <a:pt x="463" y="2260"/>
                    <a:pt x="521" y="2475"/>
                  </a:cubicBezTo>
                  <a:cubicBezTo>
                    <a:pt x="540" y="2542"/>
                    <a:pt x="574" y="2606"/>
                    <a:pt x="658" y="2606"/>
                  </a:cubicBezTo>
                  <a:cubicBezTo>
                    <a:pt x="764" y="2606"/>
                    <a:pt x="808" y="2535"/>
                    <a:pt x="824" y="2445"/>
                  </a:cubicBezTo>
                  <a:cubicBezTo>
                    <a:pt x="833" y="2395"/>
                    <a:pt x="831" y="2344"/>
                    <a:pt x="837" y="2245"/>
                  </a:cubicBezTo>
                  <a:cubicBezTo>
                    <a:pt x="708" y="1569"/>
                    <a:pt x="556" y="854"/>
                    <a:pt x="316" y="157"/>
                  </a:cubicBezTo>
                  <a:cubicBezTo>
                    <a:pt x="305" y="125"/>
                    <a:pt x="293" y="88"/>
                    <a:pt x="269" y="68"/>
                  </a:cubicBezTo>
                  <a:cubicBezTo>
                    <a:pt x="233" y="38"/>
                    <a:pt x="185" y="1"/>
                    <a:pt x="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3"/>
            <p:cNvSpPr/>
            <p:nvPr/>
          </p:nvSpPr>
          <p:spPr>
            <a:xfrm>
              <a:off x="8545473" y="1029550"/>
              <a:ext cx="109795" cy="33820"/>
            </a:xfrm>
            <a:custGeom>
              <a:avLst/>
              <a:gdLst/>
              <a:ahLst/>
              <a:cxnLst/>
              <a:rect l="l" t="t" r="r" b="b"/>
              <a:pathLst>
                <a:path w="2714" h="836" extrusionOk="0">
                  <a:moveTo>
                    <a:pt x="2453" y="1"/>
                  </a:moveTo>
                  <a:cubicBezTo>
                    <a:pt x="2384" y="1"/>
                    <a:pt x="2316" y="19"/>
                    <a:pt x="2247" y="33"/>
                  </a:cubicBezTo>
                  <a:cubicBezTo>
                    <a:pt x="1749" y="133"/>
                    <a:pt x="1256" y="245"/>
                    <a:pt x="783" y="427"/>
                  </a:cubicBezTo>
                  <a:cubicBezTo>
                    <a:pt x="530" y="524"/>
                    <a:pt x="230" y="496"/>
                    <a:pt x="0" y="699"/>
                  </a:cubicBezTo>
                  <a:cubicBezTo>
                    <a:pt x="129" y="802"/>
                    <a:pt x="260" y="835"/>
                    <a:pt x="391" y="835"/>
                  </a:cubicBezTo>
                  <a:cubicBezTo>
                    <a:pt x="514" y="835"/>
                    <a:pt x="637" y="806"/>
                    <a:pt x="758" y="779"/>
                  </a:cubicBezTo>
                  <a:cubicBezTo>
                    <a:pt x="1252" y="668"/>
                    <a:pt x="1743" y="550"/>
                    <a:pt x="2235" y="433"/>
                  </a:cubicBezTo>
                  <a:cubicBezTo>
                    <a:pt x="2353" y="405"/>
                    <a:pt x="2472" y="373"/>
                    <a:pt x="2590" y="342"/>
                  </a:cubicBezTo>
                  <a:cubicBezTo>
                    <a:pt x="2663" y="323"/>
                    <a:pt x="2714" y="280"/>
                    <a:pt x="2710" y="201"/>
                  </a:cubicBezTo>
                  <a:cubicBezTo>
                    <a:pt x="2706" y="129"/>
                    <a:pt x="2668" y="76"/>
                    <a:pt x="2603" y="39"/>
                  </a:cubicBezTo>
                  <a:cubicBezTo>
                    <a:pt x="2553" y="10"/>
                    <a:pt x="2503" y="1"/>
                    <a:pt x="2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3"/>
            <p:cNvSpPr/>
            <p:nvPr/>
          </p:nvSpPr>
          <p:spPr>
            <a:xfrm>
              <a:off x="8344246" y="1367315"/>
              <a:ext cx="35439" cy="102675"/>
            </a:xfrm>
            <a:custGeom>
              <a:avLst/>
              <a:gdLst/>
              <a:ahLst/>
              <a:cxnLst/>
              <a:rect l="l" t="t" r="r" b="b"/>
              <a:pathLst>
                <a:path w="876" h="2538" extrusionOk="0">
                  <a:moveTo>
                    <a:pt x="713" y="1"/>
                  </a:moveTo>
                  <a:cubicBezTo>
                    <a:pt x="618" y="1"/>
                    <a:pt x="577" y="85"/>
                    <a:pt x="548" y="165"/>
                  </a:cubicBezTo>
                  <a:cubicBezTo>
                    <a:pt x="537" y="197"/>
                    <a:pt x="531" y="231"/>
                    <a:pt x="522" y="264"/>
                  </a:cubicBezTo>
                  <a:cubicBezTo>
                    <a:pt x="360" y="926"/>
                    <a:pt x="201" y="1590"/>
                    <a:pt x="35" y="2252"/>
                  </a:cubicBezTo>
                  <a:cubicBezTo>
                    <a:pt x="1" y="2387"/>
                    <a:pt x="10" y="2493"/>
                    <a:pt x="165" y="2531"/>
                  </a:cubicBezTo>
                  <a:cubicBezTo>
                    <a:pt x="184" y="2536"/>
                    <a:pt x="201" y="2538"/>
                    <a:pt x="218" y="2538"/>
                  </a:cubicBezTo>
                  <a:cubicBezTo>
                    <a:pt x="310" y="2538"/>
                    <a:pt x="365" y="2466"/>
                    <a:pt x="404" y="2382"/>
                  </a:cubicBezTo>
                  <a:cubicBezTo>
                    <a:pt x="507" y="2162"/>
                    <a:pt x="527" y="1923"/>
                    <a:pt x="574" y="1688"/>
                  </a:cubicBezTo>
                  <a:cubicBezTo>
                    <a:pt x="671" y="1204"/>
                    <a:pt x="772" y="720"/>
                    <a:pt x="871" y="236"/>
                  </a:cubicBezTo>
                  <a:cubicBezTo>
                    <a:pt x="834" y="142"/>
                    <a:pt x="875" y="8"/>
                    <a:pt x="722" y="1"/>
                  </a:cubicBezTo>
                  <a:cubicBezTo>
                    <a:pt x="719" y="1"/>
                    <a:pt x="716" y="1"/>
                    <a:pt x="7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3"/>
            <p:cNvSpPr/>
            <p:nvPr/>
          </p:nvSpPr>
          <p:spPr>
            <a:xfrm>
              <a:off x="8483657" y="1364564"/>
              <a:ext cx="31595" cy="94503"/>
            </a:xfrm>
            <a:custGeom>
              <a:avLst/>
              <a:gdLst/>
              <a:ahLst/>
              <a:cxnLst/>
              <a:rect l="l" t="t" r="r" b="b"/>
              <a:pathLst>
                <a:path w="781" h="2336" extrusionOk="0">
                  <a:moveTo>
                    <a:pt x="202" y="0"/>
                  </a:moveTo>
                  <a:cubicBezTo>
                    <a:pt x="76" y="0"/>
                    <a:pt x="42" y="108"/>
                    <a:pt x="15" y="207"/>
                  </a:cubicBezTo>
                  <a:cubicBezTo>
                    <a:pt x="5" y="239"/>
                    <a:pt x="0" y="276"/>
                    <a:pt x="6" y="308"/>
                  </a:cubicBezTo>
                  <a:cubicBezTo>
                    <a:pt x="136" y="922"/>
                    <a:pt x="264" y="1537"/>
                    <a:pt x="398" y="2151"/>
                  </a:cubicBezTo>
                  <a:cubicBezTo>
                    <a:pt x="418" y="2243"/>
                    <a:pt x="464" y="2335"/>
                    <a:pt x="578" y="2335"/>
                  </a:cubicBezTo>
                  <a:cubicBezTo>
                    <a:pt x="587" y="2335"/>
                    <a:pt x="596" y="2335"/>
                    <a:pt x="606" y="2333"/>
                  </a:cubicBezTo>
                  <a:cubicBezTo>
                    <a:pt x="767" y="2313"/>
                    <a:pt x="781" y="2193"/>
                    <a:pt x="780" y="2015"/>
                  </a:cubicBezTo>
                  <a:cubicBezTo>
                    <a:pt x="762" y="1916"/>
                    <a:pt x="745" y="1764"/>
                    <a:pt x="709" y="1616"/>
                  </a:cubicBezTo>
                  <a:cubicBezTo>
                    <a:pt x="593" y="1137"/>
                    <a:pt x="472" y="660"/>
                    <a:pt x="351" y="182"/>
                  </a:cubicBezTo>
                  <a:cubicBezTo>
                    <a:pt x="331" y="100"/>
                    <a:pt x="309"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3"/>
            <p:cNvSpPr/>
            <p:nvPr/>
          </p:nvSpPr>
          <p:spPr>
            <a:xfrm>
              <a:off x="8372929" y="860566"/>
              <a:ext cx="37219" cy="105223"/>
            </a:xfrm>
            <a:custGeom>
              <a:avLst/>
              <a:gdLst/>
              <a:ahLst/>
              <a:cxnLst/>
              <a:rect l="l" t="t" r="r" b="b"/>
              <a:pathLst>
                <a:path w="920" h="2601" extrusionOk="0">
                  <a:moveTo>
                    <a:pt x="168" y="1"/>
                  </a:moveTo>
                  <a:cubicBezTo>
                    <a:pt x="154" y="1"/>
                    <a:pt x="139" y="3"/>
                    <a:pt x="122" y="7"/>
                  </a:cubicBezTo>
                  <a:cubicBezTo>
                    <a:pt x="45" y="27"/>
                    <a:pt x="18" y="91"/>
                    <a:pt x="12" y="160"/>
                  </a:cubicBezTo>
                  <a:cubicBezTo>
                    <a:pt x="5" y="227"/>
                    <a:pt x="0" y="296"/>
                    <a:pt x="9" y="363"/>
                  </a:cubicBezTo>
                  <a:cubicBezTo>
                    <a:pt x="112" y="1067"/>
                    <a:pt x="284" y="1755"/>
                    <a:pt x="507" y="2432"/>
                  </a:cubicBezTo>
                  <a:cubicBezTo>
                    <a:pt x="542" y="2539"/>
                    <a:pt x="604" y="2601"/>
                    <a:pt x="705" y="2601"/>
                  </a:cubicBezTo>
                  <a:cubicBezTo>
                    <a:pt x="728" y="2601"/>
                    <a:pt x="753" y="2597"/>
                    <a:pt x="781" y="2591"/>
                  </a:cubicBezTo>
                  <a:cubicBezTo>
                    <a:pt x="866" y="2418"/>
                    <a:pt x="919" y="2248"/>
                    <a:pt x="763" y="2084"/>
                  </a:cubicBezTo>
                  <a:lnTo>
                    <a:pt x="763" y="2085"/>
                  </a:lnTo>
                  <a:cubicBezTo>
                    <a:pt x="657" y="1963"/>
                    <a:pt x="775" y="1789"/>
                    <a:pt x="663" y="1669"/>
                  </a:cubicBezTo>
                  <a:cubicBezTo>
                    <a:pt x="621" y="1488"/>
                    <a:pt x="579" y="1307"/>
                    <a:pt x="537" y="1127"/>
                  </a:cubicBezTo>
                  <a:cubicBezTo>
                    <a:pt x="460" y="797"/>
                    <a:pt x="385" y="468"/>
                    <a:pt x="302" y="140"/>
                  </a:cubicBezTo>
                  <a:cubicBezTo>
                    <a:pt x="284" y="72"/>
                    <a:pt x="249" y="1"/>
                    <a:pt x="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3"/>
            <p:cNvSpPr/>
            <p:nvPr/>
          </p:nvSpPr>
          <p:spPr>
            <a:xfrm>
              <a:off x="8708308" y="1143312"/>
              <a:ext cx="118614" cy="30018"/>
            </a:xfrm>
            <a:custGeom>
              <a:avLst/>
              <a:gdLst/>
              <a:ahLst/>
              <a:cxnLst/>
              <a:rect l="l" t="t" r="r" b="b"/>
              <a:pathLst>
                <a:path w="2932" h="742" extrusionOk="0">
                  <a:moveTo>
                    <a:pt x="80" y="0"/>
                  </a:moveTo>
                  <a:cubicBezTo>
                    <a:pt x="64" y="0"/>
                    <a:pt x="49" y="1"/>
                    <a:pt x="37" y="2"/>
                  </a:cubicBezTo>
                  <a:cubicBezTo>
                    <a:pt x="1" y="83"/>
                    <a:pt x="63" y="126"/>
                    <a:pt x="109" y="171"/>
                  </a:cubicBezTo>
                  <a:cubicBezTo>
                    <a:pt x="186" y="245"/>
                    <a:pt x="285" y="275"/>
                    <a:pt x="387" y="300"/>
                  </a:cubicBezTo>
                  <a:cubicBezTo>
                    <a:pt x="1189" y="498"/>
                    <a:pt x="1985" y="734"/>
                    <a:pt x="2931" y="741"/>
                  </a:cubicBezTo>
                  <a:cubicBezTo>
                    <a:pt x="2575" y="492"/>
                    <a:pt x="545" y="0"/>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3"/>
            <p:cNvSpPr/>
            <p:nvPr/>
          </p:nvSpPr>
          <p:spPr>
            <a:xfrm>
              <a:off x="8495551" y="1185588"/>
              <a:ext cx="78159" cy="91347"/>
            </a:xfrm>
            <a:custGeom>
              <a:avLst/>
              <a:gdLst/>
              <a:ahLst/>
              <a:cxnLst/>
              <a:rect l="l" t="t" r="r" b="b"/>
              <a:pathLst>
                <a:path w="1932" h="2258" extrusionOk="0">
                  <a:moveTo>
                    <a:pt x="208" y="0"/>
                  </a:moveTo>
                  <a:cubicBezTo>
                    <a:pt x="182" y="0"/>
                    <a:pt x="156" y="7"/>
                    <a:pt x="131" y="24"/>
                  </a:cubicBezTo>
                  <a:cubicBezTo>
                    <a:pt x="1" y="107"/>
                    <a:pt x="52" y="231"/>
                    <a:pt x="132" y="332"/>
                  </a:cubicBezTo>
                  <a:cubicBezTo>
                    <a:pt x="415" y="696"/>
                    <a:pt x="698" y="1057"/>
                    <a:pt x="981" y="1420"/>
                  </a:cubicBezTo>
                  <a:cubicBezTo>
                    <a:pt x="1185" y="1701"/>
                    <a:pt x="1252" y="2082"/>
                    <a:pt x="1621" y="2242"/>
                  </a:cubicBezTo>
                  <a:cubicBezTo>
                    <a:pt x="1651" y="2252"/>
                    <a:pt x="1678" y="2258"/>
                    <a:pt x="1703" y="2258"/>
                  </a:cubicBezTo>
                  <a:cubicBezTo>
                    <a:pt x="1769" y="2258"/>
                    <a:pt x="1817" y="2222"/>
                    <a:pt x="1846" y="2143"/>
                  </a:cubicBezTo>
                  <a:cubicBezTo>
                    <a:pt x="1918" y="2100"/>
                    <a:pt x="1931" y="2059"/>
                    <a:pt x="1842" y="2021"/>
                  </a:cubicBezTo>
                  <a:cubicBezTo>
                    <a:pt x="1842" y="1791"/>
                    <a:pt x="1723" y="1628"/>
                    <a:pt x="1538" y="1501"/>
                  </a:cubicBezTo>
                  <a:cubicBezTo>
                    <a:pt x="1484" y="1326"/>
                    <a:pt x="1359" y="1206"/>
                    <a:pt x="1205" y="1110"/>
                  </a:cubicBezTo>
                  <a:cubicBezTo>
                    <a:pt x="982" y="744"/>
                    <a:pt x="681" y="438"/>
                    <a:pt x="402" y="116"/>
                  </a:cubicBezTo>
                  <a:cubicBezTo>
                    <a:pt x="352" y="57"/>
                    <a:pt x="280" y="0"/>
                    <a:pt x="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3"/>
            <p:cNvSpPr/>
            <p:nvPr/>
          </p:nvSpPr>
          <p:spPr>
            <a:xfrm>
              <a:off x="8668054" y="1243278"/>
              <a:ext cx="92197" cy="64445"/>
            </a:xfrm>
            <a:custGeom>
              <a:avLst/>
              <a:gdLst/>
              <a:ahLst/>
              <a:cxnLst/>
              <a:rect l="l" t="t" r="r" b="b"/>
              <a:pathLst>
                <a:path w="2279" h="1593" extrusionOk="0">
                  <a:moveTo>
                    <a:pt x="1" y="1"/>
                  </a:moveTo>
                  <a:lnTo>
                    <a:pt x="1" y="1"/>
                  </a:lnTo>
                  <a:cubicBezTo>
                    <a:pt x="266" y="425"/>
                    <a:pt x="1866" y="1544"/>
                    <a:pt x="2278" y="1593"/>
                  </a:cubicBezTo>
                  <a:cubicBezTo>
                    <a:pt x="2069" y="1138"/>
                    <a:pt x="644" y="14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3"/>
            <p:cNvSpPr/>
            <p:nvPr/>
          </p:nvSpPr>
          <p:spPr>
            <a:xfrm>
              <a:off x="8092733" y="859757"/>
              <a:ext cx="97942" cy="68005"/>
            </a:xfrm>
            <a:custGeom>
              <a:avLst/>
              <a:gdLst/>
              <a:ahLst/>
              <a:cxnLst/>
              <a:rect l="l" t="t" r="r" b="b"/>
              <a:pathLst>
                <a:path w="2421" h="1681" extrusionOk="0">
                  <a:moveTo>
                    <a:pt x="231" y="1"/>
                  </a:moveTo>
                  <a:cubicBezTo>
                    <a:pt x="195" y="1"/>
                    <a:pt x="161" y="16"/>
                    <a:pt x="128" y="53"/>
                  </a:cubicBezTo>
                  <a:cubicBezTo>
                    <a:pt x="0" y="203"/>
                    <a:pt x="254" y="322"/>
                    <a:pt x="357" y="442"/>
                  </a:cubicBezTo>
                  <a:cubicBezTo>
                    <a:pt x="400" y="494"/>
                    <a:pt x="456" y="538"/>
                    <a:pt x="513" y="576"/>
                  </a:cubicBezTo>
                  <a:cubicBezTo>
                    <a:pt x="1051" y="919"/>
                    <a:pt x="1590" y="1262"/>
                    <a:pt x="2131" y="1601"/>
                  </a:cubicBezTo>
                  <a:cubicBezTo>
                    <a:pt x="2188" y="1637"/>
                    <a:pt x="2248" y="1681"/>
                    <a:pt x="2317" y="1681"/>
                  </a:cubicBezTo>
                  <a:cubicBezTo>
                    <a:pt x="2349" y="1681"/>
                    <a:pt x="2384" y="1671"/>
                    <a:pt x="2420" y="1645"/>
                  </a:cubicBezTo>
                  <a:cubicBezTo>
                    <a:pt x="2351" y="1460"/>
                    <a:pt x="2190" y="1354"/>
                    <a:pt x="2039" y="1246"/>
                  </a:cubicBezTo>
                  <a:cubicBezTo>
                    <a:pt x="1550" y="893"/>
                    <a:pt x="1059" y="543"/>
                    <a:pt x="559" y="204"/>
                  </a:cubicBezTo>
                  <a:cubicBezTo>
                    <a:pt x="463" y="139"/>
                    <a:pt x="341" y="1"/>
                    <a:pt x="2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3"/>
            <p:cNvSpPr/>
            <p:nvPr/>
          </p:nvSpPr>
          <p:spPr>
            <a:xfrm>
              <a:off x="8526702" y="957053"/>
              <a:ext cx="87990" cy="62665"/>
            </a:xfrm>
            <a:custGeom>
              <a:avLst/>
              <a:gdLst/>
              <a:ahLst/>
              <a:cxnLst/>
              <a:rect l="l" t="t" r="r" b="b"/>
              <a:pathLst>
                <a:path w="2175" h="1549" extrusionOk="0">
                  <a:moveTo>
                    <a:pt x="1983" y="1"/>
                  </a:moveTo>
                  <a:cubicBezTo>
                    <a:pt x="1969" y="1"/>
                    <a:pt x="1955" y="2"/>
                    <a:pt x="1941" y="5"/>
                  </a:cubicBezTo>
                  <a:cubicBezTo>
                    <a:pt x="1748" y="46"/>
                    <a:pt x="1590" y="158"/>
                    <a:pt x="1440" y="274"/>
                  </a:cubicBezTo>
                  <a:cubicBezTo>
                    <a:pt x="1017" y="602"/>
                    <a:pt x="600" y="938"/>
                    <a:pt x="182" y="1274"/>
                  </a:cubicBezTo>
                  <a:cubicBezTo>
                    <a:pt x="106" y="1336"/>
                    <a:pt x="1" y="1383"/>
                    <a:pt x="2" y="1508"/>
                  </a:cubicBezTo>
                  <a:cubicBezTo>
                    <a:pt x="56" y="1537"/>
                    <a:pt x="108" y="1549"/>
                    <a:pt x="158" y="1549"/>
                  </a:cubicBezTo>
                  <a:cubicBezTo>
                    <a:pt x="257" y="1549"/>
                    <a:pt x="347" y="1500"/>
                    <a:pt x="434" y="1436"/>
                  </a:cubicBezTo>
                  <a:cubicBezTo>
                    <a:pt x="978" y="1037"/>
                    <a:pt x="1522" y="636"/>
                    <a:pt x="2065" y="238"/>
                  </a:cubicBezTo>
                  <a:cubicBezTo>
                    <a:pt x="2122" y="195"/>
                    <a:pt x="2174" y="151"/>
                    <a:pt x="2123" y="75"/>
                  </a:cubicBezTo>
                  <a:cubicBezTo>
                    <a:pt x="2090" y="24"/>
                    <a:pt x="2037" y="1"/>
                    <a:pt x="19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3"/>
            <p:cNvSpPr/>
            <p:nvPr/>
          </p:nvSpPr>
          <p:spPr>
            <a:xfrm>
              <a:off x="8032251" y="994475"/>
              <a:ext cx="115661" cy="33901"/>
            </a:xfrm>
            <a:custGeom>
              <a:avLst/>
              <a:gdLst/>
              <a:ahLst/>
              <a:cxnLst/>
              <a:rect l="l" t="t" r="r" b="b"/>
              <a:pathLst>
                <a:path w="2859" h="838" extrusionOk="0">
                  <a:moveTo>
                    <a:pt x="156" y="1"/>
                  </a:moveTo>
                  <a:cubicBezTo>
                    <a:pt x="139" y="1"/>
                    <a:pt x="122" y="1"/>
                    <a:pt x="105" y="2"/>
                  </a:cubicBezTo>
                  <a:cubicBezTo>
                    <a:pt x="54" y="5"/>
                    <a:pt x="0" y="25"/>
                    <a:pt x="4" y="85"/>
                  </a:cubicBezTo>
                  <a:cubicBezTo>
                    <a:pt x="10" y="158"/>
                    <a:pt x="55" y="201"/>
                    <a:pt x="135" y="202"/>
                  </a:cubicBezTo>
                  <a:cubicBezTo>
                    <a:pt x="213" y="237"/>
                    <a:pt x="288" y="286"/>
                    <a:pt x="371" y="303"/>
                  </a:cubicBezTo>
                  <a:cubicBezTo>
                    <a:pt x="1070" y="446"/>
                    <a:pt x="1776" y="561"/>
                    <a:pt x="2457" y="786"/>
                  </a:cubicBezTo>
                  <a:cubicBezTo>
                    <a:pt x="2530" y="810"/>
                    <a:pt x="2609" y="837"/>
                    <a:pt x="2688" y="837"/>
                  </a:cubicBezTo>
                  <a:cubicBezTo>
                    <a:pt x="2744" y="837"/>
                    <a:pt x="2801" y="824"/>
                    <a:pt x="2855" y="786"/>
                  </a:cubicBezTo>
                  <a:cubicBezTo>
                    <a:pt x="2858" y="688"/>
                    <a:pt x="2800" y="603"/>
                    <a:pt x="2726" y="578"/>
                  </a:cubicBezTo>
                  <a:cubicBezTo>
                    <a:pt x="1999" y="344"/>
                    <a:pt x="1266" y="123"/>
                    <a:pt x="493" y="87"/>
                  </a:cubicBezTo>
                  <a:cubicBezTo>
                    <a:pt x="388" y="27"/>
                    <a:pt x="274" y="1"/>
                    <a:pt x="1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3"/>
            <p:cNvSpPr/>
            <p:nvPr/>
          </p:nvSpPr>
          <p:spPr>
            <a:xfrm>
              <a:off x="8546808" y="1101764"/>
              <a:ext cx="119666" cy="36207"/>
            </a:xfrm>
            <a:custGeom>
              <a:avLst/>
              <a:gdLst/>
              <a:ahLst/>
              <a:cxnLst/>
              <a:rect l="l" t="t" r="r" b="b"/>
              <a:pathLst>
                <a:path w="2958" h="895" extrusionOk="0">
                  <a:moveTo>
                    <a:pt x="0" y="1"/>
                  </a:moveTo>
                  <a:cubicBezTo>
                    <a:pt x="29" y="184"/>
                    <a:pt x="105" y="266"/>
                    <a:pt x="205" y="294"/>
                  </a:cubicBezTo>
                  <a:cubicBezTo>
                    <a:pt x="1009" y="522"/>
                    <a:pt x="1811" y="766"/>
                    <a:pt x="2652" y="843"/>
                  </a:cubicBezTo>
                  <a:cubicBezTo>
                    <a:pt x="2694" y="872"/>
                    <a:pt x="2736" y="895"/>
                    <a:pt x="2776" y="895"/>
                  </a:cubicBezTo>
                  <a:cubicBezTo>
                    <a:pt x="2812" y="895"/>
                    <a:pt x="2847" y="875"/>
                    <a:pt x="2879" y="822"/>
                  </a:cubicBezTo>
                  <a:lnTo>
                    <a:pt x="2880" y="820"/>
                  </a:lnTo>
                  <a:cubicBezTo>
                    <a:pt x="2904" y="813"/>
                    <a:pt x="2945" y="808"/>
                    <a:pt x="2947" y="797"/>
                  </a:cubicBezTo>
                  <a:cubicBezTo>
                    <a:pt x="2957" y="750"/>
                    <a:pt x="2928" y="738"/>
                    <a:pt x="2891" y="738"/>
                  </a:cubicBezTo>
                  <a:cubicBezTo>
                    <a:pt x="2886" y="738"/>
                    <a:pt x="2881" y="739"/>
                    <a:pt x="2876" y="739"/>
                  </a:cubicBezTo>
                  <a:cubicBezTo>
                    <a:pt x="2856" y="717"/>
                    <a:pt x="2832" y="706"/>
                    <a:pt x="2803" y="706"/>
                  </a:cubicBezTo>
                  <a:cubicBezTo>
                    <a:pt x="2800" y="706"/>
                    <a:pt x="2796" y="707"/>
                    <a:pt x="2792" y="707"/>
                  </a:cubicBezTo>
                  <a:cubicBezTo>
                    <a:pt x="2751" y="652"/>
                    <a:pt x="2701" y="631"/>
                    <a:pt x="2643" y="631"/>
                  </a:cubicBezTo>
                  <a:cubicBezTo>
                    <a:pt x="2619" y="631"/>
                    <a:pt x="2593" y="634"/>
                    <a:pt x="2567" y="641"/>
                  </a:cubicBezTo>
                  <a:cubicBezTo>
                    <a:pt x="1719" y="436"/>
                    <a:pt x="887" y="16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3"/>
            <p:cNvSpPr/>
            <p:nvPr/>
          </p:nvSpPr>
          <p:spPr>
            <a:xfrm>
              <a:off x="8300392" y="1185629"/>
              <a:ext cx="65294" cy="85724"/>
            </a:xfrm>
            <a:custGeom>
              <a:avLst/>
              <a:gdLst/>
              <a:ahLst/>
              <a:cxnLst/>
              <a:rect l="l" t="t" r="r" b="b"/>
              <a:pathLst>
                <a:path w="1614" h="2119" extrusionOk="0">
                  <a:moveTo>
                    <a:pt x="1453" y="1"/>
                  </a:moveTo>
                  <a:cubicBezTo>
                    <a:pt x="1402" y="1"/>
                    <a:pt x="1354" y="32"/>
                    <a:pt x="1317" y="71"/>
                  </a:cubicBezTo>
                  <a:cubicBezTo>
                    <a:pt x="1236" y="158"/>
                    <a:pt x="1166" y="257"/>
                    <a:pt x="1099" y="357"/>
                  </a:cubicBezTo>
                  <a:cubicBezTo>
                    <a:pt x="842" y="742"/>
                    <a:pt x="588" y="1128"/>
                    <a:pt x="332" y="1516"/>
                  </a:cubicBezTo>
                  <a:cubicBezTo>
                    <a:pt x="238" y="1658"/>
                    <a:pt x="137" y="1797"/>
                    <a:pt x="53" y="1946"/>
                  </a:cubicBezTo>
                  <a:cubicBezTo>
                    <a:pt x="1" y="2039"/>
                    <a:pt x="45" y="2106"/>
                    <a:pt x="153" y="2119"/>
                  </a:cubicBezTo>
                  <a:cubicBezTo>
                    <a:pt x="276" y="2108"/>
                    <a:pt x="336" y="2023"/>
                    <a:pt x="398" y="1940"/>
                  </a:cubicBezTo>
                  <a:cubicBezTo>
                    <a:pt x="809" y="1389"/>
                    <a:pt x="1169" y="804"/>
                    <a:pt x="1529" y="221"/>
                  </a:cubicBezTo>
                  <a:cubicBezTo>
                    <a:pt x="1564" y="164"/>
                    <a:pt x="1614" y="100"/>
                    <a:pt x="1546" y="40"/>
                  </a:cubicBezTo>
                  <a:cubicBezTo>
                    <a:pt x="1515" y="12"/>
                    <a:pt x="1484"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3"/>
            <p:cNvSpPr/>
            <p:nvPr/>
          </p:nvSpPr>
          <p:spPr>
            <a:xfrm>
              <a:off x="8491101" y="898595"/>
              <a:ext cx="64971" cy="84389"/>
            </a:xfrm>
            <a:custGeom>
              <a:avLst/>
              <a:gdLst/>
              <a:ahLst/>
              <a:cxnLst/>
              <a:rect l="l" t="t" r="r" b="b"/>
              <a:pathLst>
                <a:path w="1606" h="2086" extrusionOk="0">
                  <a:moveTo>
                    <a:pt x="1444" y="0"/>
                  </a:moveTo>
                  <a:cubicBezTo>
                    <a:pt x="1333" y="0"/>
                    <a:pt x="1266" y="95"/>
                    <a:pt x="1205" y="187"/>
                  </a:cubicBezTo>
                  <a:cubicBezTo>
                    <a:pt x="843" y="731"/>
                    <a:pt x="486" y="1277"/>
                    <a:pt x="131" y="1824"/>
                  </a:cubicBezTo>
                  <a:cubicBezTo>
                    <a:pt x="88" y="1890"/>
                    <a:pt x="0" y="1970"/>
                    <a:pt x="85" y="2044"/>
                  </a:cubicBezTo>
                  <a:cubicBezTo>
                    <a:pt x="119" y="2074"/>
                    <a:pt x="153" y="2086"/>
                    <a:pt x="186" y="2086"/>
                  </a:cubicBezTo>
                  <a:cubicBezTo>
                    <a:pt x="251" y="2086"/>
                    <a:pt x="311" y="2039"/>
                    <a:pt x="351" y="1982"/>
                  </a:cubicBezTo>
                  <a:cubicBezTo>
                    <a:pt x="490" y="1786"/>
                    <a:pt x="622" y="1585"/>
                    <a:pt x="743" y="1378"/>
                  </a:cubicBezTo>
                  <a:cubicBezTo>
                    <a:pt x="1012" y="926"/>
                    <a:pt x="1381" y="535"/>
                    <a:pt x="1606" y="54"/>
                  </a:cubicBezTo>
                  <a:cubicBezTo>
                    <a:pt x="1543" y="16"/>
                    <a:pt x="1490" y="0"/>
                    <a:pt x="1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3"/>
            <p:cNvSpPr/>
            <p:nvPr/>
          </p:nvSpPr>
          <p:spPr>
            <a:xfrm>
              <a:off x="8526014" y="1153223"/>
              <a:ext cx="100045" cy="62098"/>
            </a:xfrm>
            <a:custGeom>
              <a:avLst/>
              <a:gdLst/>
              <a:ahLst/>
              <a:cxnLst/>
              <a:rect l="l" t="t" r="r" b="b"/>
              <a:pathLst>
                <a:path w="2473" h="1535" extrusionOk="0">
                  <a:moveTo>
                    <a:pt x="85" y="0"/>
                  </a:moveTo>
                  <a:cubicBezTo>
                    <a:pt x="65" y="0"/>
                    <a:pt x="46" y="14"/>
                    <a:pt x="33" y="42"/>
                  </a:cubicBezTo>
                  <a:cubicBezTo>
                    <a:pt x="0" y="113"/>
                    <a:pt x="32" y="166"/>
                    <a:pt x="113" y="187"/>
                  </a:cubicBezTo>
                  <a:cubicBezTo>
                    <a:pt x="120" y="212"/>
                    <a:pt x="128" y="236"/>
                    <a:pt x="140" y="260"/>
                  </a:cubicBezTo>
                  <a:cubicBezTo>
                    <a:pt x="217" y="513"/>
                    <a:pt x="477" y="484"/>
                    <a:pt x="657" y="579"/>
                  </a:cubicBezTo>
                  <a:cubicBezTo>
                    <a:pt x="753" y="618"/>
                    <a:pt x="849" y="657"/>
                    <a:pt x="945" y="698"/>
                  </a:cubicBezTo>
                  <a:cubicBezTo>
                    <a:pt x="1327" y="948"/>
                    <a:pt x="1699" y="1213"/>
                    <a:pt x="2115" y="1409"/>
                  </a:cubicBezTo>
                  <a:cubicBezTo>
                    <a:pt x="2152" y="1474"/>
                    <a:pt x="2217" y="1498"/>
                    <a:pt x="2284" y="1514"/>
                  </a:cubicBezTo>
                  <a:cubicBezTo>
                    <a:pt x="2315" y="1521"/>
                    <a:pt x="2349" y="1534"/>
                    <a:pt x="2379" y="1534"/>
                  </a:cubicBezTo>
                  <a:cubicBezTo>
                    <a:pt x="2410" y="1534"/>
                    <a:pt x="2437" y="1521"/>
                    <a:pt x="2452" y="1475"/>
                  </a:cubicBezTo>
                  <a:cubicBezTo>
                    <a:pt x="2473" y="1415"/>
                    <a:pt x="2417" y="1385"/>
                    <a:pt x="2375" y="1359"/>
                  </a:cubicBezTo>
                  <a:cubicBezTo>
                    <a:pt x="2333" y="1334"/>
                    <a:pt x="2284" y="1317"/>
                    <a:pt x="2238" y="1296"/>
                  </a:cubicBezTo>
                  <a:cubicBezTo>
                    <a:pt x="1863" y="1042"/>
                    <a:pt x="1512" y="752"/>
                    <a:pt x="1085" y="574"/>
                  </a:cubicBezTo>
                  <a:cubicBezTo>
                    <a:pt x="871" y="396"/>
                    <a:pt x="617" y="282"/>
                    <a:pt x="371" y="152"/>
                  </a:cubicBezTo>
                  <a:cubicBezTo>
                    <a:pt x="348" y="100"/>
                    <a:pt x="311" y="67"/>
                    <a:pt x="253" y="67"/>
                  </a:cubicBezTo>
                  <a:cubicBezTo>
                    <a:pt x="249" y="67"/>
                    <a:pt x="244" y="67"/>
                    <a:pt x="240" y="68"/>
                  </a:cubicBezTo>
                  <a:cubicBezTo>
                    <a:pt x="220" y="46"/>
                    <a:pt x="196" y="35"/>
                    <a:pt x="169" y="35"/>
                  </a:cubicBezTo>
                  <a:cubicBezTo>
                    <a:pt x="161" y="35"/>
                    <a:pt x="153" y="36"/>
                    <a:pt x="145" y="38"/>
                  </a:cubicBezTo>
                  <a:cubicBezTo>
                    <a:pt x="126" y="13"/>
                    <a:pt x="105" y="0"/>
                    <a:pt x="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3"/>
            <p:cNvSpPr/>
            <p:nvPr/>
          </p:nvSpPr>
          <p:spPr>
            <a:xfrm>
              <a:off x="8441097" y="855509"/>
              <a:ext cx="32809" cy="105830"/>
            </a:xfrm>
            <a:custGeom>
              <a:avLst/>
              <a:gdLst/>
              <a:ahLst/>
              <a:cxnLst/>
              <a:rect l="l" t="t" r="r" b="b"/>
              <a:pathLst>
                <a:path w="811" h="2616" extrusionOk="0">
                  <a:moveTo>
                    <a:pt x="591" y="0"/>
                  </a:moveTo>
                  <a:cubicBezTo>
                    <a:pt x="464" y="0"/>
                    <a:pt x="427" y="128"/>
                    <a:pt x="390" y="231"/>
                  </a:cubicBezTo>
                  <a:cubicBezTo>
                    <a:pt x="240" y="670"/>
                    <a:pt x="179" y="1126"/>
                    <a:pt x="128" y="1582"/>
                  </a:cubicBezTo>
                  <a:cubicBezTo>
                    <a:pt x="0" y="1870"/>
                    <a:pt x="22" y="2173"/>
                    <a:pt x="35" y="2474"/>
                  </a:cubicBezTo>
                  <a:cubicBezTo>
                    <a:pt x="38" y="2547"/>
                    <a:pt x="80" y="2607"/>
                    <a:pt x="156" y="2614"/>
                  </a:cubicBezTo>
                  <a:cubicBezTo>
                    <a:pt x="162" y="2615"/>
                    <a:pt x="167" y="2615"/>
                    <a:pt x="172" y="2615"/>
                  </a:cubicBezTo>
                  <a:cubicBezTo>
                    <a:pt x="237" y="2615"/>
                    <a:pt x="290" y="2575"/>
                    <a:pt x="311" y="2508"/>
                  </a:cubicBezTo>
                  <a:cubicBezTo>
                    <a:pt x="331" y="2445"/>
                    <a:pt x="344" y="2379"/>
                    <a:pt x="359" y="2314"/>
                  </a:cubicBezTo>
                  <a:cubicBezTo>
                    <a:pt x="498" y="1650"/>
                    <a:pt x="635" y="986"/>
                    <a:pt x="775" y="323"/>
                  </a:cubicBezTo>
                  <a:cubicBezTo>
                    <a:pt x="805" y="178"/>
                    <a:pt x="811" y="33"/>
                    <a:pt x="626" y="3"/>
                  </a:cubicBezTo>
                  <a:cubicBezTo>
                    <a:pt x="614" y="1"/>
                    <a:pt x="602"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3"/>
            <p:cNvSpPr/>
            <p:nvPr/>
          </p:nvSpPr>
          <p:spPr>
            <a:xfrm>
              <a:off x="8544705" y="1133683"/>
              <a:ext cx="288444" cy="120475"/>
            </a:xfrm>
            <a:custGeom>
              <a:avLst/>
              <a:gdLst/>
              <a:ahLst/>
              <a:cxnLst/>
              <a:rect l="l" t="t" r="r" b="b"/>
              <a:pathLst>
                <a:path w="7130" h="2978" extrusionOk="0">
                  <a:moveTo>
                    <a:pt x="147" y="0"/>
                  </a:moveTo>
                  <a:cubicBezTo>
                    <a:pt x="100" y="0"/>
                    <a:pt x="51" y="15"/>
                    <a:pt x="1" y="53"/>
                  </a:cubicBezTo>
                  <a:cubicBezTo>
                    <a:pt x="419" y="431"/>
                    <a:pt x="3204" y="1599"/>
                    <a:pt x="6291" y="2704"/>
                  </a:cubicBezTo>
                  <a:cubicBezTo>
                    <a:pt x="6538" y="2850"/>
                    <a:pt x="6793" y="2970"/>
                    <a:pt x="7130" y="2977"/>
                  </a:cubicBezTo>
                  <a:cubicBezTo>
                    <a:pt x="6965" y="2730"/>
                    <a:pt x="6744" y="2651"/>
                    <a:pt x="6508" y="2595"/>
                  </a:cubicBezTo>
                  <a:cubicBezTo>
                    <a:pt x="5148" y="1932"/>
                    <a:pt x="3683" y="1509"/>
                    <a:pt x="2312" y="865"/>
                  </a:cubicBezTo>
                  <a:cubicBezTo>
                    <a:pt x="1684" y="568"/>
                    <a:pt x="1026" y="332"/>
                    <a:pt x="380" y="74"/>
                  </a:cubicBezTo>
                  <a:cubicBezTo>
                    <a:pt x="307" y="45"/>
                    <a:pt x="230" y="0"/>
                    <a:pt x="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3"/>
            <p:cNvSpPr/>
            <p:nvPr/>
          </p:nvSpPr>
          <p:spPr>
            <a:xfrm>
              <a:off x="8206292" y="1320508"/>
              <a:ext cx="72536" cy="89608"/>
            </a:xfrm>
            <a:custGeom>
              <a:avLst/>
              <a:gdLst/>
              <a:ahLst/>
              <a:cxnLst/>
              <a:rect l="l" t="t" r="r" b="b"/>
              <a:pathLst>
                <a:path w="1793" h="2215" extrusionOk="0">
                  <a:moveTo>
                    <a:pt x="1526" y="0"/>
                  </a:moveTo>
                  <a:cubicBezTo>
                    <a:pt x="1412" y="0"/>
                    <a:pt x="1342" y="155"/>
                    <a:pt x="1266" y="247"/>
                  </a:cubicBezTo>
                  <a:cubicBezTo>
                    <a:pt x="1246" y="270"/>
                    <a:pt x="1242" y="307"/>
                    <a:pt x="1229" y="339"/>
                  </a:cubicBezTo>
                  <a:cubicBezTo>
                    <a:pt x="852" y="871"/>
                    <a:pt x="475" y="1403"/>
                    <a:pt x="99" y="1935"/>
                  </a:cubicBezTo>
                  <a:cubicBezTo>
                    <a:pt x="48" y="2006"/>
                    <a:pt x="1" y="2090"/>
                    <a:pt x="80" y="2163"/>
                  </a:cubicBezTo>
                  <a:cubicBezTo>
                    <a:pt x="120" y="2199"/>
                    <a:pt x="164" y="2215"/>
                    <a:pt x="207" y="2215"/>
                  </a:cubicBezTo>
                  <a:cubicBezTo>
                    <a:pt x="262" y="2215"/>
                    <a:pt x="316" y="2189"/>
                    <a:pt x="362" y="2145"/>
                  </a:cubicBezTo>
                  <a:cubicBezTo>
                    <a:pt x="436" y="2076"/>
                    <a:pt x="497" y="1990"/>
                    <a:pt x="555" y="1906"/>
                  </a:cubicBezTo>
                  <a:cubicBezTo>
                    <a:pt x="843" y="1479"/>
                    <a:pt x="1128" y="1052"/>
                    <a:pt x="1414" y="624"/>
                  </a:cubicBezTo>
                  <a:cubicBezTo>
                    <a:pt x="1493" y="576"/>
                    <a:pt x="1528" y="501"/>
                    <a:pt x="1551" y="417"/>
                  </a:cubicBezTo>
                  <a:cubicBezTo>
                    <a:pt x="1589" y="286"/>
                    <a:pt x="1793" y="138"/>
                    <a:pt x="1614" y="29"/>
                  </a:cubicBezTo>
                  <a:cubicBezTo>
                    <a:pt x="1582" y="9"/>
                    <a:pt x="1553" y="0"/>
                    <a:pt x="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3"/>
            <p:cNvSpPr/>
            <p:nvPr/>
          </p:nvSpPr>
          <p:spPr>
            <a:xfrm>
              <a:off x="8200709" y="1105526"/>
              <a:ext cx="110240" cy="34184"/>
            </a:xfrm>
            <a:custGeom>
              <a:avLst/>
              <a:gdLst/>
              <a:ahLst/>
              <a:cxnLst/>
              <a:rect l="l" t="t" r="r" b="b"/>
              <a:pathLst>
                <a:path w="2725" h="845" extrusionOk="0">
                  <a:moveTo>
                    <a:pt x="2289" y="0"/>
                  </a:moveTo>
                  <a:cubicBezTo>
                    <a:pt x="2171" y="0"/>
                    <a:pt x="2055" y="22"/>
                    <a:pt x="1945" y="94"/>
                  </a:cubicBezTo>
                  <a:cubicBezTo>
                    <a:pt x="1374" y="227"/>
                    <a:pt x="802" y="357"/>
                    <a:pt x="232" y="493"/>
                  </a:cubicBezTo>
                  <a:cubicBezTo>
                    <a:pt x="139" y="515"/>
                    <a:pt x="0" y="513"/>
                    <a:pt x="26" y="659"/>
                  </a:cubicBezTo>
                  <a:cubicBezTo>
                    <a:pt x="49" y="782"/>
                    <a:pt x="141" y="844"/>
                    <a:pt x="263" y="844"/>
                  </a:cubicBezTo>
                  <a:cubicBezTo>
                    <a:pt x="273" y="844"/>
                    <a:pt x="284" y="844"/>
                    <a:pt x="295" y="843"/>
                  </a:cubicBezTo>
                  <a:cubicBezTo>
                    <a:pt x="397" y="835"/>
                    <a:pt x="499" y="812"/>
                    <a:pt x="600" y="793"/>
                  </a:cubicBezTo>
                  <a:cubicBezTo>
                    <a:pt x="1177" y="675"/>
                    <a:pt x="1741" y="512"/>
                    <a:pt x="2292" y="309"/>
                  </a:cubicBezTo>
                  <a:cubicBezTo>
                    <a:pt x="2323" y="316"/>
                    <a:pt x="2353" y="319"/>
                    <a:pt x="2382" y="319"/>
                  </a:cubicBezTo>
                  <a:cubicBezTo>
                    <a:pt x="2457" y="319"/>
                    <a:pt x="2528" y="300"/>
                    <a:pt x="2598" y="272"/>
                  </a:cubicBezTo>
                  <a:cubicBezTo>
                    <a:pt x="2664" y="245"/>
                    <a:pt x="2725" y="205"/>
                    <a:pt x="2709" y="126"/>
                  </a:cubicBezTo>
                  <a:cubicBezTo>
                    <a:pt x="2694" y="45"/>
                    <a:pt x="2619" y="33"/>
                    <a:pt x="2549" y="23"/>
                  </a:cubicBezTo>
                  <a:cubicBezTo>
                    <a:pt x="2462" y="12"/>
                    <a:pt x="2375" y="0"/>
                    <a:pt x="2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3"/>
            <p:cNvSpPr/>
            <p:nvPr/>
          </p:nvSpPr>
          <p:spPr>
            <a:xfrm>
              <a:off x="8664616" y="871409"/>
              <a:ext cx="99802" cy="60763"/>
            </a:xfrm>
            <a:custGeom>
              <a:avLst/>
              <a:gdLst/>
              <a:ahLst/>
              <a:cxnLst/>
              <a:rect l="l" t="t" r="r" b="b"/>
              <a:pathLst>
                <a:path w="2467" h="1502" extrusionOk="0">
                  <a:moveTo>
                    <a:pt x="2203" y="1"/>
                  </a:moveTo>
                  <a:cubicBezTo>
                    <a:pt x="2171" y="1"/>
                    <a:pt x="2138" y="8"/>
                    <a:pt x="2104" y="22"/>
                  </a:cubicBezTo>
                  <a:cubicBezTo>
                    <a:pt x="2009" y="64"/>
                    <a:pt x="1918" y="116"/>
                    <a:pt x="1827" y="167"/>
                  </a:cubicBezTo>
                  <a:cubicBezTo>
                    <a:pt x="1324" y="440"/>
                    <a:pt x="856" y="770"/>
                    <a:pt x="381" y="1088"/>
                  </a:cubicBezTo>
                  <a:cubicBezTo>
                    <a:pt x="183" y="1133"/>
                    <a:pt x="49" y="1237"/>
                    <a:pt x="1" y="1473"/>
                  </a:cubicBezTo>
                  <a:cubicBezTo>
                    <a:pt x="112" y="1481"/>
                    <a:pt x="216" y="1501"/>
                    <a:pt x="314" y="1501"/>
                  </a:cubicBezTo>
                  <a:cubicBezTo>
                    <a:pt x="414" y="1501"/>
                    <a:pt x="509" y="1480"/>
                    <a:pt x="599" y="1403"/>
                  </a:cubicBezTo>
                  <a:lnTo>
                    <a:pt x="603" y="1401"/>
                  </a:lnTo>
                  <a:cubicBezTo>
                    <a:pt x="611" y="1402"/>
                    <a:pt x="619" y="1402"/>
                    <a:pt x="627" y="1402"/>
                  </a:cubicBezTo>
                  <a:cubicBezTo>
                    <a:pt x="682" y="1402"/>
                    <a:pt x="715" y="1372"/>
                    <a:pt x="729" y="1314"/>
                  </a:cubicBezTo>
                  <a:cubicBezTo>
                    <a:pt x="1240" y="988"/>
                    <a:pt x="1753" y="662"/>
                    <a:pt x="2262" y="332"/>
                  </a:cubicBezTo>
                  <a:cubicBezTo>
                    <a:pt x="2342" y="280"/>
                    <a:pt x="2467" y="223"/>
                    <a:pt x="2382" y="99"/>
                  </a:cubicBezTo>
                  <a:cubicBezTo>
                    <a:pt x="2340" y="36"/>
                    <a:pt x="2275" y="1"/>
                    <a:pt x="2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3"/>
            <p:cNvSpPr/>
            <p:nvPr/>
          </p:nvSpPr>
          <p:spPr>
            <a:xfrm>
              <a:off x="8382962" y="1207070"/>
              <a:ext cx="33214" cy="106558"/>
            </a:xfrm>
            <a:custGeom>
              <a:avLst/>
              <a:gdLst/>
              <a:ahLst/>
              <a:cxnLst/>
              <a:rect l="l" t="t" r="r" b="b"/>
              <a:pathLst>
                <a:path w="821" h="2634" extrusionOk="0">
                  <a:moveTo>
                    <a:pt x="654" y="0"/>
                  </a:moveTo>
                  <a:cubicBezTo>
                    <a:pt x="642" y="0"/>
                    <a:pt x="629" y="2"/>
                    <a:pt x="614" y="5"/>
                  </a:cubicBezTo>
                  <a:cubicBezTo>
                    <a:pt x="489" y="31"/>
                    <a:pt x="496" y="150"/>
                    <a:pt x="501" y="253"/>
                  </a:cubicBezTo>
                  <a:cubicBezTo>
                    <a:pt x="432" y="311"/>
                    <a:pt x="398" y="390"/>
                    <a:pt x="390" y="474"/>
                  </a:cubicBezTo>
                  <a:cubicBezTo>
                    <a:pt x="344" y="964"/>
                    <a:pt x="210" y="1437"/>
                    <a:pt x="110" y="1916"/>
                  </a:cubicBezTo>
                  <a:cubicBezTo>
                    <a:pt x="76" y="2081"/>
                    <a:pt x="45" y="2247"/>
                    <a:pt x="16" y="2413"/>
                  </a:cubicBezTo>
                  <a:cubicBezTo>
                    <a:pt x="1" y="2504"/>
                    <a:pt x="28" y="2580"/>
                    <a:pt x="124" y="2615"/>
                  </a:cubicBezTo>
                  <a:cubicBezTo>
                    <a:pt x="158" y="2627"/>
                    <a:pt x="190" y="2633"/>
                    <a:pt x="220" y="2633"/>
                  </a:cubicBezTo>
                  <a:cubicBezTo>
                    <a:pt x="291" y="2633"/>
                    <a:pt x="349" y="2598"/>
                    <a:pt x="382" y="2521"/>
                  </a:cubicBezTo>
                  <a:cubicBezTo>
                    <a:pt x="434" y="2396"/>
                    <a:pt x="481" y="2267"/>
                    <a:pt x="507" y="2135"/>
                  </a:cubicBezTo>
                  <a:cubicBezTo>
                    <a:pt x="613" y="1589"/>
                    <a:pt x="735" y="1043"/>
                    <a:pt x="745" y="484"/>
                  </a:cubicBezTo>
                  <a:cubicBezTo>
                    <a:pt x="821" y="397"/>
                    <a:pt x="810" y="295"/>
                    <a:pt x="795" y="196"/>
                  </a:cubicBezTo>
                  <a:cubicBezTo>
                    <a:pt x="781" y="105"/>
                    <a:pt x="757" y="0"/>
                    <a:pt x="6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3"/>
            <p:cNvSpPr/>
            <p:nvPr/>
          </p:nvSpPr>
          <p:spPr>
            <a:xfrm>
              <a:off x="8580427" y="759022"/>
              <a:ext cx="70999" cy="90053"/>
            </a:xfrm>
            <a:custGeom>
              <a:avLst/>
              <a:gdLst/>
              <a:ahLst/>
              <a:cxnLst/>
              <a:rect l="l" t="t" r="r" b="b"/>
              <a:pathLst>
                <a:path w="1755" h="2226" extrusionOk="0">
                  <a:moveTo>
                    <a:pt x="1527" y="1"/>
                  </a:moveTo>
                  <a:cubicBezTo>
                    <a:pt x="1489" y="1"/>
                    <a:pt x="1451" y="14"/>
                    <a:pt x="1416" y="40"/>
                  </a:cubicBezTo>
                  <a:cubicBezTo>
                    <a:pt x="1350" y="92"/>
                    <a:pt x="1292" y="159"/>
                    <a:pt x="1244" y="228"/>
                  </a:cubicBezTo>
                  <a:cubicBezTo>
                    <a:pt x="904" y="718"/>
                    <a:pt x="550" y="1199"/>
                    <a:pt x="259" y="1719"/>
                  </a:cubicBezTo>
                  <a:cubicBezTo>
                    <a:pt x="205" y="1801"/>
                    <a:pt x="145" y="1880"/>
                    <a:pt x="100" y="1966"/>
                  </a:cubicBezTo>
                  <a:cubicBezTo>
                    <a:pt x="52" y="2053"/>
                    <a:pt x="0" y="2169"/>
                    <a:pt x="130" y="2214"/>
                  </a:cubicBezTo>
                  <a:cubicBezTo>
                    <a:pt x="153" y="2222"/>
                    <a:pt x="175" y="2225"/>
                    <a:pt x="195" y="2225"/>
                  </a:cubicBezTo>
                  <a:cubicBezTo>
                    <a:pt x="291" y="2225"/>
                    <a:pt x="351" y="2144"/>
                    <a:pt x="372" y="2035"/>
                  </a:cubicBezTo>
                  <a:lnTo>
                    <a:pt x="373" y="2034"/>
                  </a:lnTo>
                  <a:cubicBezTo>
                    <a:pt x="442" y="2028"/>
                    <a:pt x="470" y="1989"/>
                    <a:pt x="466" y="1924"/>
                  </a:cubicBezTo>
                  <a:lnTo>
                    <a:pt x="470" y="1919"/>
                  </a:lnTo>
                  <a:cubicBezTo>
                    <a:pt x="532" y="1913"/>
                    <a:pt x="563" y="1880"/>
                    <a:pt x="564" y="1819"/>
                  </a:cubicBezTo>
                  <a:cubicBezTo>
                    <a:pt x="683" y="1653"/>
                    <a:pt x="804" y="1488"/>
                    <a:pt x="920" y="1320"/>
                  </a:cubicBezTo>
                  <a:cubicBezTo>
                    <a:pt x="1164" y="970"/>
                    <a:pt x="1408" y="619"/>
                    <a:pt x="1648" y="267"/>
                  </a:cubicBezTo>
                  <a:cubicBezTo>
                    <a:pt x="1694" y="199"/>
                    <a:pt x="1755" y="123"/>
                    <a:pt x="1655" y="48"/>
                  </a:cubicBezTo>
                  <a:cubicBezTo>
                    <a:pt x="1614" y="17"/>
                    <a:pt x="1570" y="1"/>
                    <a:pt x="1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3"/>
            <p:cNvSpPr/>
            <p:nvPr/>
          </p:nvSpPr>
          <p:spPr>
            <a:xfrm>
              <a:off x="8191971" y="1031573"/>
              <a:ext cx="119949" cy="37097"/>
            </a:xfrm>
            <a:custGeom>
              <a:avLst/>
              <a:gdLst/>
              <a:ahLst/>
              <a:cxnLst/>
              <a:rect l="l" t="t" r="r" b="b"/>
              <a:pathLst>
                <a:path w="2965" h="917" extrusionOk="0">
                  <a:moveTo>
                    <a:pt x="218" y="10"/>
                  </a:moveTo>
                  <a:cubicBezTo>
                    <a:pt x="196" y="10"/>
                    <a:pt x="173" y="11"/>
                    <a:pt x="151" y="11"/>
                  </a:cubicBezTo>
                  <a:cubicBezTo>
                    <a:pt x="94" y="14"/>
                    <a:pt x="0" y="0"/>
                    <a:pt x="9" y="98"/>
                  </a:cubicBezTo>
                  <a:cubicBezTo>
                    <a:pt x="17" y="183"/>
                    <a:pt x="72" y="201"/>
                    <a:pt x="137" y="201"/>
                  </a:cubicBezTo>
                  <a:cubicBezTo>
                    <a:pt x="156" y="201"/>
                    <a:pt x="176" y="199"/>
                    <a:pt x="197" y="197"/>
                  </a:cubicBezTo>
                  <a:cubicBezTo>
                    <a:pt x="231" y="204"/>
                    <a:pt x="266" y="209"/>
                    <a:pt x="300" y="215"/>
                  </a:cubicBezTo>
                  <a:cubicBezTo>
                    <a:pt x="373" y="272"/>
                    <a:pt x="453" y="305"/>
                    <a:pt x="542" y="305"/>
                  </a:cubicBezTo>
                  <a:cubicBezTo>
                    <a:pt x="564" y="305"/>
                    <a:pt x="587" y="303"/>
                    <a:pt x="611" y="298"/>
                  </a:cubicBezTo>
                  <a:lnTo>
                    <a:pt x="2599" y="828"/>
                  </a:lnTo>
                  <a:cubicBezTo>
                    <a:pt x="2659" y="877"/>
                    <a:pt x="2723" y="916"/>
                    <a:pt x="2788" y="916"/>
                  </a:cubicBezTo>
                  <a:cubicBezTo>
                    <a:pt x="2830" y="916"/>
                    <a:pt x="2873" y="899"/>
                    <a:pt x="2914" y="857"/>
                  </a:cubicBezTo>
                  <a:cubicBezTo>
                    <a:pt x="2965" y="805"/>
                    <a:pt x="2933" y="734"/>
                    <a:pt x="2851" y="706"/>
                  </a:cubicBezTo>
                  <a:cubicBezTo>
                    <a:pt x="2303" y="377"/>
                    <a:pt x="1667" y="336"/>
                    <a:pt x="1061" y="193"/>
                  </a:cubicBezTo>
                  <a:cubicBezTo>
                    <a:pt x="982" y="135"/>
                    <a:pt x="896" y="105"/>
                    <a:pt x="803" y="105"/>
                  </a:cubicBezTo>
                  <a:cubicBezTo>
                    <a:pt x="776" y="105"/>
                    <a:pt x="748" y="108"/>
                    <a:pt x="720" y="113"/>
                  </a:cubicBezTo>
                  <a:cubicBezTo>
                    <a:pt x="659" y="105"/>
                    <a:pt x="599" y="97"/>
                    <a:pt x="538" y="90"/>
                  </a:cubicBezTo>
                  <a:cubicBezTo>
                    <a:pt x="440" y="24"/>
                    <a:pt x="330" y="10"/>
                    <a:pt x="218"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3"/>
            <p:cNvSpPr/>
            <p:nvPr/>
          </p:nvSpPr>
          <p:spPr>
            <a:xfrm>
              <a:off x="8024362" y="914898"/>
              <a:ext cx="287635" cy="121001"/>
            </a:xfrm>
            <a:custGeom>
              <a:avLst/>
              <a:gdLst/>
              <a:ahLst/>
              <a:cxnLst/>
              <a:rect l="l" t="t" r="r" b="b"/>
              <a:pathLst>
                <a:path w="7110" h="2991" extrusionOk="0">
                  <a:moveTo>
                    <a:pt x="162" y="0"/>
                  </a:moveTo>
                  <a:cubicBezTo>
                    <a:pt x="124" y="0"/>
                    <a:pt x="90" y="15"/>
                    <a:pt x="64" y="49"/>
                  </a:cubicBezTo>
                  <a:cubicBezTo>
                    <a:pt x="0" y="135"/>
                    <a:pt x="129" y="200"/>
                    <a:pt x="233" y="216"/>
                  </a:cubicBezTo>
                  <a:cubicBezTo>
                    <a:pt x="389" y="293"/>
                    <a:pt x="543" y="372"/>
                    <a:pt x="701" y="443"/>
                  </a:cubicBezTo>
                  <a:cubicBezTo>
                    <a:pt x="2079" y="1066"/>
                    <a:pt x="3523" y="1533"/>
                    <a:pt x="4899" y="2161"/>
                  </a:cubicBezTo>
                  <a:cubicBezTo>
                    <a:pt x="5499" y="2435"/>
                    <a:pt x="6122" y="2662"/>
                    <a:pt x="6735" y="2908"/>
                  </a:cubicBezTo>
                  <a:cubicBezTo>
                    <a:pt x="6813" y="2939"/>
                    <a:pt x="6892" y="2991"/>
                    <a:pt x="6976" y="2991"/>
                  </a:cubicBezTo>
                  <a:cubicBezTo>
                    <a:pt x="7019" y="2991"/>
                    <a:pt x="7064" y="2977"/>
                    <a:pt x="7110" y="2941"/>
                  </a:cubicBezTo>
                  <a:cubicBezTo>
                    <a:pt x="7042" y="2746"/>
                    <a:pt x="6863" y="2707"/>
                    <a:pt x="6704" y="2640"/>
                  </a:cubicBezTo>
                  <a:cubicBezTo>
                    <a:pt x="6272" y="2459"/>
                    <a:pt x="5838" y="2281"/>
                    <a:pt x="5408" y="2093"/>
                  </a:cubicBezTo>
                  <a:cubicBezTo>
                    <a:pt x="3753" y="1370"/>
                    <a:pt x="2065" y="725"/>
                    <a:pt x="367" y="110"/>
                  </a:cubicBezTo>
                  <a:cubicBezTo>
                    <a:pt x="310" y="48"/>
                    <a:pt x="231" y="0"/>
                    <a:pt x="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3"/>
            <p:cNvSpPr/>
            <p:nvPr/>
          </p:nvSpPr>
          <p:spPr>
            <a:xfrm>
              <a:off x="8230323" y="954141"/>
              <a:ext cx="102837" cy="61896"/>
            </a:xfrm>
            <a:custGeom>
              <a:avLst/>
              <a:gdLst/>
              <a:ahLst/>
              <a:cxnLst/>
              <a:rect l="l" t="t" r="r" b="b"/>
              <a:pathLst>
                <a:path w="2542" h="1530" extrusionOk="0">
                  <a:moveTo>
                    <a:pt x="91" y="1"/>
                  </a:moveTo>
                  <a:cubicBezTo>
                    <a:pt x="62" y="1"/>
                    <a:pt x="32" y="4"/>
                    <a:pt x="0" y="9"/>
                  </a:cubicBezTo>
                  <a:cubicBezTo>
                    <a:pt x="58" y="169"/>
                    <a:pt x="170" y="230"/>
                    <a:pt x="303" y="266"/>
                  </a:cubicBezTo>
                  <a:cubicBezTo>
                    <a:pt x="887" y="710"/>
                    <a:pt x="1526" y="1070"/>
                    <a:pt x="2175" y="1415"/>
                  </a:cubicBezTo>
                  <a:cubicBezTo>
                    <a:pt x="2218" y="1481"/>
                    <a:pt x="2276" y="1529"/>
                    <a:pt x="2342" y="1529"/>
                  </a:cubicBezTo>
                  <a:cubicBezTo>
                    <a:pt x="2368" y="1529"/>
                    <a:pt x="2396" y="1522"/>
                    <a:pt x="2425" y="1505"/>
                  </a:cubicBezTo>
                  <a:cubicBezTo>
                    <a:pt x="2541" y="1438"/>
                    <a:pt x="2406" y="1373"/>
                    <a:pt x="2399" y="1304"/>
                  </a:cubicBezTo>
                  <a:cubicBezTo>
                    <a:pt x="2379" y="1302"/>
                    <a:pt x="2358" y="1300"/>
                    <a:pt x="2338" y="1297"/>
                  </a:cubicBezTo>
                  <a:cubicBezTo>
                    <a:pt x="2313" y="1081"/>
                    <a:pt x="2126" y="1055"/>
                    <a:pt x="1955" y="1013"/>
                  </a:cubicBezTo>
                  <a:cubicBezTo>
                    <a:pt x="1407" y="796"/>
                    <a:pt x="959" y="409"/>
                    <a:pt x="431" y="159"/>
                  </a:cubicBezTo>
                  <a:cubicBezTo>
                    <a:pt x="335" y="62"/>
                    <a:pt x="228"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3"/>
            <p:cNvSpPr/>
            <p:nvPr/>
          </p:nvSpPr>
          <p:spPr>
            <a:xfrm>
              <a:off x="8474797" y="699836"/>
              <a:ext cx="37866" cy="103646"/>
            </a:xfrm>
            <a:custGeom>
              <a:avLst/>
              <a:gdLst/>
              <a:ahLst/>
              <a:cxnLst/>
              <a:rect l="l" t="t" r="r" b="b"/>
              <a:pathLst>
                <a:path w="936" h="2562" extrusionOk="0">
                  <a:moveTo>
                    <a:pt x="721" y="1"/>
                  </a:moveTo>
                  <a:cubicBezTo>
                    <a:pt x="629" y="1"/>
                    <a:pt x="567" y="60"/>
                    <a:pt x="532" y="152"/>
                  </a:cubicBezTo>
                  <a:cubicBezTo>
                    <a:pt x="508" y="215"/>
                    <a:pt x="477" y="277"/>
                    <a:pt x="464" y="343"/>
                  </a:cubicBezTo>
                  <a:cubicBezTo>
                    <a:pt x="349" y="941"/>
                    <a:pt x="237" y="1540"/>
                    <a:pt x="124" y="2138"/>
                  </a:cubicBezTo>
                  <a:cubicBezTo>
                    <a:pt x="43" y="2254"/>
                    <a:pt x="0" y="2368"/>
                    <a:pt x="135" y="2477"/>
                  </a:cubicBezTo>
                  <a:lnTo>
                    <a:pt x="136" y="2478"/>
                  </a:lnTo>
                  <a:cubicBezTo>
                    <a:pt x="197" y="2537"/>
                    <a:pt x="240" y="2561"/>
                    <a:pt x="272" y="2561"/>
                  </a:cubicBezTo>
                  <a:cubicBezTo>
                    <a:pt x="333" y="2561"/>
                    <a:pt x="350" y="2474"/>
                    <a:pt x="362" y="2375"/>
                  </a:cubicBezTo>
                  <a:cubicBezTo>
                    <a:pt x="460" y="2287"/>
                    <a:pt x="472" y="2178"/>
                    <a:pt x="448" y="2059"/>
                  </a:cubicBezTo>
                  <a:cubicBezTo>
                    <a:pt x="596" y="1467"/>
                    <a:pt x="743" y="875"/>
                    <a:pt x="892" y="283"/>
                  </a:cubicBezTo>
                  <a:cubicBezTo>
                    <a:pt x="925" y="156"/>
                    <a:pt x="936" y="41"/>
                    <a:pt x="771" y="6"/>
                  </a:cubicBezTo>
                  <a:cubicBezTo>
                    <a:pt x="753" y="3"/>
                    <a:pt x="736" y="1"/>
                    <a:pt x="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3"/>
            <p:cNvSpPr/>
            <p:nvPr/>
          </p:nvSpPr>
          <p:spPr>
            <a:xfrm>
              <a:off x="8258035" y="1205735"/>
              <a:ext cx="129941" cy="274042"/>
            </a:xfrm>
            <a:custGeom>
              <a:avLst/>
              <a:gdLst/>
              <a:ahLst/>
              <a:cxnLst/>
              <a:rect l="l" t="t" r="r" b="b"/>
              <a:pathLst>
                <a:path w="3212" h="6774" extrusionOk="0">
                  <a:moveTo>
                    <a:pt x="3099" y="0"/>
                  </a:moveTo>
                  <a:cubicBezTo>
                    <a:pt x="3097" y="0"/>
                    <a:pt x="3095" y="0"/>
                    <a:pt x="3093" y="1"/>
                  </a:cubicBezTo>
                  <a:cubicBezTo>
                    <a:pt x="2982" y="6"/>
                    <a:pt x="2963" y="89"/>
                    <a:pt x="2962" y="179"/>
                  </a:cubicBezTo>
                  <a:lnTo>
                    <a:pt x="2962" y="183"/>
                  </a:lnTo>
                  <a:cubicBezTo>
                    <a:pt x="2840" y="338"/>
                    <a:pt x="2769" y="511"/>
                    <a:pt x="2765" y="708"/>
                  </a:cubicBezTo>
                  <a:cubicBezTo>
                    <a:pt x="2665" y="789"/>
                    <a:pt x="2645" y="898"/>
                    <a:pt x="2658" y="1017"/>
                  </a:cubicBezTo>
                  <a:cubicBezTo>
                    <a:pt x="2601" y="1111"/>
                    <a:pt x="2545" y="1208"/>
                    <a:pt x="2569" y="1324"/>
                  </a:cubicBezTo>
                  <a:cubicBezTo>
                    <a:pt x="2544" y="1347"/>
                    <a:pt x="2537" y="1373"/>
                    <a:pt x="2545" y="1405"/>
                  </a:cubicBezTo>
                  <a:cubicBezTo>
                    <a:pt x="2460" y="1459"/>
                    <a:pt x="2441" y="1539"/>
                    <a:pt x="2455" y="1631"/>
                  </a:cubicBezTo>
                  <a:cubicBezTo>
                    <a:pt x="2125" y="2360"/>
                    <a:pt x="1804" y="3091"/>
                    <a:pt x="1421" y="3799"/>
                  </a:cubicBezTo>
                  <a:cubicBezTo>
                    <a:pt x="959" y="4655"/>
                    <a:pt x="572" y="5549"/>
                    <a:pt x="159" y="6430"/>
                  </a:cubicBezTo>
                  <a:cubicBezTo>
                    <a:pt x="114" y="6524"/>
                    <a:pt x="1" y="6648"/>
                    <a:pt x="170" y="6735"/>
                  </a:cubicBezTo>
                  <a:cubicBezTo>
                    <a:pt x="219" y="6761"/>
                    <a:pt x="267" y="6773"/>
                    <a:pt x="312" y="6773"/>
                  </a:cubicBezTo>
                  <a:cubicBezTo>
                    <a:pt x="399" y="6773"/>
                    <a:pt x="476" y="6727"/>
                    <a:pt x="536" y="6642"/>
                  </a:cubicBezTo>
                  <a:cubicBezTo>
                    <a:pt x="614" y="6531"/>
                    <a:pt x="682" y="6412"/>
                    <a:pt x="751" y="6295"/>
                  </a:cubicBezTo>
                  <a:cubicBezTo>
                    <a:pt x="1558" y="4918"/>
                    <a:pt x="2148" y="3450"/>
                    <a:pt x="2674" y="1956"/>
                  </a:cubicBezTo>
                  <a:cubicBezTo>
                    <a:pt x="2753" y="1863"/>
                    <a:pt x="2801" y="1761"/>
                    <a:pt x="2777" y="1637"/>
                  </a:cubicBezTo>
                  <a:cubicBezTo>
                    <a:pt x="2876" y="1563"/>
                    <a:pt x="2886" y="1455"/>
                    <a:pt x="2886" y="1346"/>
                  </a:cubicBezTo>
                  <a:cubicBezTo>
                    <a:pt x="2980" y="1253"/>
                    <a:pt x="2990" y="1137"/>
                    <a:pt x="2979" y="1017"/>
                  </a:cubicBezTo>
                  <a:cubicBezTo>
                    <a:pt x="3001" y="994"/>
                    <a:pt x="3005" y="968"/>
                    <a:pt x="2992" y="938"/>
                  </a:cubicBezTo>
                  <a:cubicBezTo>
                    <a:pt x="3057" y="839"/>
                    <a:pt x="3104" y="735"/>
                    <a:pt x="3093" y="614"/>
                  </a:cubicBezTo>
                  <a:cubicBezTo>
                    <a:pt x="3212" y="472"/>
                    <a:pt x="3203" y="301"/>
                    <a:pt x="3209" y="135"/>
                  </a:cubicBezTo>
                  <a:cubicBezTo>
                    <a:pt x="3211" y="62"/>
                    <a:pt x="3177"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3"/>
            <p:cNvSpPr/>
            <p:nvPr/>
          </p:nvSpPr>
          <p:spPr>
            <a:xfrm>
              <a:off x="8194762" y="754896"/>
              <a:ext cx="75934" cy="97254"/>
            </a:xfrm>
            <a:custGeom>
              <a:avLst/>
              <a:gdLst/>
              <a:ahLst/>
              <a:cxnLst/>
              <a:rect l="l" t="t" r="r" b="b"/>
              <a:pathLst>
                <a:path w="1877" h="2404" extrusionOk="0">
                  <a:moveTo>
                    <a:pt x="298" y="0"/>
                  </a:moveTo>
                  <a:cubicBezTo>
                    <a:pt x="249" y="0"/>
                    <a:pt x="196" y="25"/>
                    <a:pt x="139" y="88"/>
                  </a:cubicBezTo>
                  <a:lnTo>
                    <a:pt x="130" y="95"/>
                  </a:lnTo>
                  <a:cubicBezTo>
                    <a:pt x="9" y="153"/>
                    <a:pt x="1" y="224"/>
                    <a:pt x="101" y="307"/>
                  </a:cubicBezTo>
                  <a:cubicBezTo>
                    <a:pt x="114" y="473"/>
                    <a:pt x="165" y="620"/>
                    <a:pt x="324" y="710"/>
                  </a:cubicBezTo>
                  <a:cubicBezTo>
                    <a:pt x="339" y="851"/>
                    <a:pt x="413" y="953"/>
                    <a:pt x="543" y="1016"/>
                  </a:cubicBezTo>
                  <a:cubicBezTo>
                    <a:pt x="820" y="1391"/>
                    <a:pt x="1099" y="1766"/>
                    <a:pt x="1378" y="2140"/>
                  </a:cubicBezTo>
                  <a:cubicBezTo>
                    <a:pt x="1382" y="2205"/>
                    <a:pt x="1415" y="2240"/>
                    <a:pt x="1482" y="2240"/>
                  </a:cubicBezTo>
                  <a:cubicBezTo>
                    <a:pt x="1484" y="2240"/>
                    <a:pt x="1486" y="2239"/>
                    <a:pt x="1488" y="2239"/>
                  </a:cubicBezTo>
                  <a:lnTo>
                    <a:pt x="1491" y="2241"/>
                  </a:lnTo>
                  <a:cubicBezTo>
                    <a:pt x="1529" y="2332"/>
                    <a:pt x="1589" y="2404"/>
                    <a:pt x="1671" y="2404"/>
                  </a:cubicBezTo>
                  <a:cubicBezTo>
                    <a:pt x="1698" y="2404"/>
                    <a:pt x="1729" y="2396"/>
                    <a:pt x="1761" y="2377"/>
                  </a:cubicBezTo>
                  <a:cubicBezTo>
                    <a:pt x="1877" y="2311"/>
                    <a:pt x="1796" y="2202"/>
                    <a:pt x="1753" y="2114"/>
                  </a:cubicBezTo>
                  <a:cubicBezTo>
                    <a:pt x="1717" y="2041"/>
                    <a:pt x="1700" y="1955"/>
                    <a:pt x="1613" y="1915"/>
                  </a:cubicBezTo>
                  <a:cubicBezTo>
                    <a:pt x="1367" y="1544"/>
                    <a:pt x="1119" y="1171"/>
                    <a:pt x="872" y="798"/>
                  </a:cubicBezTo>
                  <a:cubicBezTo>
                    <a:pt x="813" y="550"/>
                    <a:pt x="696" y="328"/>
                    <a:pt x="521" y="141"/>
                  </a:cubicBezTo>
                  <a:cubicBezTo>
                    <a:pt x="455" y="71"/>
                    <a:pt x="382" y="0"/>
                    <a:pt x="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3"/>
            <p:cNvSpPr/>
            <p:nvPr/>
          </p:nvSpPr>
          <p:spPr>
            <a:xfrm>
              <a:off x="8280003" y="890827"/>
              <a:ext cx="82650" cy="92723"/>
            </a:xfrm>
            <a:custGeom>
              <a:avLst/>
              <a:gdLst/>
              <a:ahLst/>
              <a:cxnLst/>
              <a:rect l="l" t="t" r="r" b="b"/>
              <a:pathLst>
                <a:path w="2043" h="2292" extrusionOk="0">
                  <a:moveTo>
                    <a:pt x="341" y="1"/>
                  </a:moveTo>
                  <a:cubicBezTo>
                    <a:pt x="298" y="1"/>
                    <a:pt x="257" y="34"/>
                    <a:pt x="216" y="91"/>
                  </a:cubicBezTo>
                  <a:lnTo>
                    <a:pt x="215" y="91"/>
                  </a:lnTo>
                  <a:cubicBezTo>
                    <a:pt x="1" y="394"/>
                    <a:pt x="263" y="550"/>
                    <a:pt x="426" y="737"/>
                  </a:cubicBezTo>
                  <a:cubicBezTo>
                    <a:pt x="766" y="1228"/>
                    <a:pt x="1168" y="1671"/>
                    <a:pt x="1553" y="2128"/>
                  </a:cubicBezTo>
                  <a:cubicBezTo>
                    <a:pt x="1617" y="2204"/>
                    <a:pt x="1697" y="2292"/>
                    <a:pt x="1788" y="2292"/>
                  </a:cubicBezTo>
                  <a:cubicBezTo>
                    <a:pt x="1823" y="2292"/>
                    <a:pt x="1860" y="2279"/>
                    <a:pt x="1899" y="2247"/>
                  </a:cubicBezTo>
                  <a:cubicBezTo>
                    <a:pt x="2042" y="2130"/>
                    <a:pt x="1910" y="1999"/>
                    <a:pt x="1829" y="1896"/>
                  </a:cubicBezTo>
                  <a:cubicBezTo>
                    <a:pt x="1544" y="1536"/>
                    <a:pt x="1301" y="1146"/>
                    <a:pt x="976" y="815"/>
                  </a:cubicBezTo>
                  <a:cubicBezTo>
                    <a:pt x="835" y="549"/>
                    <a:pt x="719" y="267"/>
                    <a:pt x="457" y="82"/>
                  </a:cubicBezTo>
                  <a:lnTo>
                    <a:pt x="456" y="84"/>
                  </a:lnTo>
                  <a:cubicBezTo>
                    <a:pt x="417" y="27"/>
                    <a:pt x="379" y="1"/>
                    <a:pt x="3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3"/>
            <p:cNvSpPr/>
            <p:nvPr/>
          </p:nvSpPr>
          <p:spPr>
            <a:xfrm>
              <a:off x="8465169" y="689317"/>
              <a:ext cx="133097" cy="274528"/>
            </a:xfrm>
            <a:custGeom>
              <a:avLst/>
              <a:gdLst/>
              <a:ahLst/>
              <a:cxnLst/>
              <a:rect l="l" t="t" r="r" b="b"/>
              <a:pathLst>
                <a:path w="3290" h="6786" extrusionOk="0">
                  <a:moveTo>
                    <a:pt x="3001" y="1"/>
                  </a:moveTo>
                  <a:cubicBezTo>
                    <a:pt x="2929" y="1"/>
                    <a:pt x="2864" y="40"/>
                    <a:pt x="2811" y="98"/>
                  </a:cubicBezTo>
                  <a:cubicBezTo>
                    <a:pt x="2731" y="185"/>
                    <a:pt x="2675" y="294"/>
                    <a:pt x="2612" y="395"/>
                  </a:cubicBezTo>
                  <a:cubicBezTo>
                    <a:pt x="1910" y="1520"/>
                    <a:pt x="1436" y="2747"/>
                    <a:pt x="931" y="3960"/>
                  </a:cubicBezTo>
                  <a:cubicBezTo>
                    <a:pt x="794" y="4289"/>
                    <a:pt x="699" y="4635"/>
                    <a:pt x="584" y="4972"/>
                  </a:cubicBezTo>
                  <a:cubicBezTo>
                    <a:pt x="479" y="5054"/>
                    <a:pt x="467" y="5164"/>
                    <a:pt x="479" y="5283"/>
                  </a:cubicBezTo>
                  <a:cubicBezTo>
                    <a:pt x="329" y="5522"/>
                    <a:pt x="285" y="5788"/>
                    <a:pt x="258" y="6060"/>
                  </a:cubicBezTo>
                  <a:cubicBezTo>
                    <a:pt x="176" y="6127"/>
                    <a:pt x="155" y="6212"/>
                    <a:pt x="174" y="6310"/>
                  </a:cubicBezTo>
                  <a:cubicBezTo>
                    <a:pt x="150" y="6334"/>
                    <a:pt x="145" y="6362"/>
                    <a:pt x="161" y="6392"/>
                  </a:cubicBezTo>
                  <a:cubicBezTo>
                    <a:pt x="83" y="6526"/>
                    <a:pt x="1" y="6719"/>
                    <a:pt x="173" y="6775"/>
                  </a:cubicBezTo>
                  <a:cubicBezTo>
                    <a:pt x="196" y="6782"/>
                    <a:pt x="216" y="6785"/>
                    <a:pt x="233" y="6785"/>
                  </a:cubicBezTo>
                  <a:cubicBezTo>
                    <a:pt x="369" y="6785"/>
                    <a:pt x="372" y="6592"/>
                    <a:pt x="410" y="6474"/>
                  </a:cubicBezTo>
                  <a:cubicBezTo>
                    <a:pt x="414" y="6458"/>
                    <a:pt x="411" y="6441"/>
                    <a:pt x="412" y="6424"/>
                  </a:cubicBezTo>
                  <a:cubicBezTo>
                    <a:pt x="555" y="6163"/>
                    <a:pt x="676" y="5895"/>
                    <a:pt x="689" y="5594"/>
                  </a:cubicBezTo>
                  <a:cubicBezTo>
                    <a:pt x="956" y="4966"/>
                    <a:pt x="1179" y="4316"/>
                    <a:pt x="1501" y="3716"/>
                  </a:cubicBezTo>
                  <a:cubicBezTo>
                    <a:pt x="1964" y="2856"/>
                    <a:pt x="2344" y="1961"/>
                    <a:pt x="2787" y="1093"/>
                  </a:cubicBezTo>
                  <a:cubicBezTo>
                    <a:pt x="2911" y="850"/>
                    <a:pt x="3028" y="603"/>
                    <a:pt x="3146" y="356"/>
                  </a:cubicBezTo>
                  <a:cubicBezTo>
                    <a:pt x="3194" y="254"/>
                    <a:pt x="3289" y="148"/>
                    <a:pt x="3138" y="46"/>
                  </a:cubicBezTo>
                  <a:cubicBezTo>
                    <a:pt x="3090" y="14"/>
                    <a:pt x="3044" y="1"/>
                    <a:pt x="3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3"/>
            <p:cNvSpPr/>
            <p:nvPr/>
          </p:nvSpPr>
          <p:spPr>
            <a:xfrm>
              <a:off x="8033910" y="1126765"/>
              <a:ext cx="282457" cy="125249"/>
            </a:xfrm>
            <a:custGeom>
              <a:avLst/>
              <a:gdLst/>
              <a:ahLst/>
              <a:cxnLst/>
              <a:rect l="l" t="t" r="r" b="b"/>
              <a:pathLst>
                <a:path w="6982" h="3096" extrusionOk="0">
                  <a:moveTo>
                    <a:pt x="6791" y="1"/>
                  </a:moveTo>
                  <a:cubicBezTo>
                    <a:pt x="6737" y="1"/>
                    <a:pt x="6679" y="23"/>
                    <a:pt x="6627" y="46"/>
                  </a:cubicBezTo>
                  <a:cubicBezTo>
                    <a:pt x="5983" y="327"/>
                    <a:pt x="5311" y="550"/>
                    <a:pt x="4700" y="906"/>
                  </a:cubicBezTo>
                  <a:cubicBezTo>
                    <a:pt x="4617" y="927"/>
                    <a:pt x="4528" y="938"/>
                    <a:pt x="4452" y="974"/>
                  </a:cubicBezTo>
                  <a:cubicBezTo>
                    <a:pt x="3523" y="1413"/>
                    <a:pt x="2570" y="1789"/>
                    <a:pt x="1597" y="2120"/>
                  </a:cubicBezTo>
                  <a:cubicBezTo>
                    <a:pt x="1185" y="2259"/>
                    <a:pt x="787" y="2439"/>
                    <a:pt x="391" y="2618"/>
                  </a:cubicBezTo>
                  <a:cubicBezTo>
                    <a:pt x="253" y="2681"/>
                    <a:pt x="1" y="2703"/>
                    <a:pt x="98" y="2952"/>
                  </a:cubicBezTo>
                  <a:cubicBezTo>
                    <a:pt x="140" y="3061"/>
                    <a:pt x="200" y="3096"/>
                    <a:pt x="268" y="3096"/>
                  </a:cubicBezTo>
                  <a:cubicBezTo>
                    <a:pt x="353" y="3096"/>
                    <a:pt x="449" y="3041"/>
                    <a:pt x="534" y="3008"/>
                  </a:cubicBezTo>
                  <a:cubicBezTo>
                    <a:pt x="809" y="2900"/>
                    <a:pt x="1082" y="2785"/>
                    <a:pt x="1354" y="2671"/>
                  </a:cubicBezTo>
                  <a:cubicBezTo>
                    <a:pt x="2588" y="2157"/>
                    <a:pt x="3856" y="1719"/>
                    <a:pt x="5054" y="1122"/>
                  </a:cubicBezTo>
                  <a:cubicBezTo>
                    <a:pt x="5065" y="1124"/>
                    <a:pt x="5077" y="1124"/>
                    <a:pt x="5088" y="1124"/>
                  </a:cubicBezTo>
                  <a:cubicBezTo>
                    <a:pt x="5160" y="1124"/>
                    <a:pt x="5220" y="1097"/>
                    <a:pt x="5261" y="1030"/>
                  </a:cubicBezTo>
                  <a:lnTo>
                    <a:pt x="5265" y="1027"/>
                  </a:lnTo>
                  <a:cubicBezTo>
                    <a:pt x="5279" y="1029"/>
                    <a:pt x="5293" y="1029"/>
                    <a:pt x="5306" y="1029"/>
                  </a:cubicBezTo>
                  <a:cubicBezTo>
                    <a:pt x="5378" y="1029"/>
                    <a:pt x="5442" y="1010"/>
                    <a:pt x="5482" y="938"/>
                  </a:cubicBezTo>
                  <a:cubicBezTo>
                    <a:pt x="5490" y="938"/>
                    <a:pt x="5497" y="938"/>
                    <a:pt x="5505" y="938"/>
                  </a:cubicBezTo>
                  <a:cubicBezTo>
                    <a:pt x="5585" y="938"/>
                    <a:pt x="5651" y="912"/>
                    <a:pt x="5695" y="839"/>
                  </a:cubicBezTo>
                  <a:cubicBezTo>
                    <a:pt x="5889" y="817"/>
                    <a:pt x="6063" y="752"/>
                    <a:pt x="6210" y="622"/>
                  </a:cubicBezTo>
                  <a:lnTo>
                    <a:pt x="6212" y="621"/>
                  </a:lnTo>
                  <a:cubicBezTo>
                    <a:pt x="6454" y="601"/>
                    <a:pt x="6601" y="417"/>
                    <a:pt x="6790" y="306"/>
                  </a:cubicBezTo>
                  <a:cubicBezTo>
                    <a:pt x="6879" y="253"/>
                    <a:pt x="6981" y="175"/>
                    <a:pt x="6909" y="64"/>
                  </a:cubicBezTo>
                  <a:cubicBezTo>
                    <a:pt x="6879" y="17"/>
                    <a:pt x="6837" y="1"/>
                    <a:pt x="67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3"/>
            <p:cNvSpPr/>
            <p:nvPr/>
          </p:nvSpPr>
          <p:spPr>
            <a:xfrm>
              <a:off x="8536775" y="956972"/>
              <a:ext cx="3236" cy="4207"/>
            </a:xfrm>
            <a:custGeom>
              <a:avLst/>
              <a:gdLst/>
              <a:ahLst/>
              <a:cxnLst/>
              <a:rect l="l" t="t" r="r" b="b"/>
              <a:pathLst>
                <a:path w="80" h="104" extrusionOk="0">
                  <a:moveTo>
                    <a:pt x="79" y="0"/>
                  </a:moveTo>
                  <a:cubicBezTo>
                    <a:pt x="24" y="14"/>
                    <a:pt x="1" y="50"/>
                    <a:pt x="2" y="103"/>
                  </a:cubicBezTo>
                  <a:cubicBezTo>
                    <a:pt x="27" y="68"/>
                    <a:pt x="53" y="34"/>
                    <a:pt x="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3"/>
            <p:cNvSpPr/>
            <p:nvPr/>
          </p:nvSpPr>
          <p:spPr>
            <a:xfrm>
              <a:off x="8242176" y="1148045"/>
              <a:ext cx="90579" cy="64162"/>
            </a:xfrm>
            <a:custGeom>
              <a:avLst/>
              <a:gdLst/>
              <a:ahLst/>
              <a:cxnLst/>
              <a:rect l="l" t="t" r="r" b="b"/>
              <a:pathLst>
                <a:path w="2239" h="1586" extrusionOk="0">
                  <a:moveTo>
                    <a:pt x="2062" y="0"/>
                  </a:moveTo>
                  <a:cubicBezTo>
                    <a:pt x="2006" y="0"/>
                    <a:pt x="1948" y="31"/>
                    <a:pt x="1897" y="83"/>
                  </a:cubicBezTo>
                  <a:lnTo>
                    <a:pt x="1893" y="84"/>
                  </a:lnTo>
                  <a:cubicBezTo>
                    <a:pt x="1883" y="83"/>
                    <a:pt x="1874" y="82"/>
                    <a:pt x="1865" y="82"/>
                  </a:cubicBezTo>
                  <a:cubicBezTo>
                    <a:pt x="1787" y="82"/>
                    <a:pt x="1739" y="130"/>
                    <a:pt x="1703" y="198"/>
                  </a:cubicBezTo>
                  <a:lnTo>
                    <a:pt x="1693" y="205"/>
                  </a:lnTo>
                  <a:cubicBezTo>
                    <a:pt x="1692" y="205"/>
                    <a:pt x="1691" y="205"/>
                    <a:pt x="1690" y="205"/>
                  </a:cubicBezTo>
                  <a:cubicBezTo>
                    <a:pt x="1630" y="205"/>
                    <a:pt x="1599" y="239"/>
                    <a:pt x="1585" y="294"/>
                  </a:cubicBezTo>
                  <a:cubicBezTo>
                    <a:pt x="1058" y="677"/>
                    <a:pt x="530" y="1061"/>
                    <a:pt x="1" y="1446"/>
                  </a:cubicBezTo>
                  <a:cubicBezTo>
                    <a:pt x="81" y="1549"/>
                    <a:pt x="158" y="1585"/>
                    <a:pt x="231" y="1585"/>
                  </a:cubicBezTo>
                  <a:cubicBezTo>
                    <a:pt x="335" y="1585"/>
                    <a:pt x="431" y="1511"/>
                    <a:pt x="519" y="1452"/>
                  </a:cubicBezTo>
                  <a:cubicBezTo>
                    <a:pt x="965" y="1153"/>
                    <a:pt x="1387" y="824"/>
                    <a:pt x="1790" y="472"/>
                  </a:cubicBezTo>
                  <a:cubicBezTo>
                    <a:pt x="1791" y="472"/>
                    <a:pt x="1792" y="472"/>
                    <a:pt x="1793" y="472"/>
                  </a:cubicBezTo>
                  <a:cubicBezTo>
                    <a:pt x="1847" y="472"/>
                    <a:pt x="1877" y="445"/>
                    <a:pt x="1883" y="393"/>
                  </a:cubicBezTo>
                  <a:lnTo>
                    <a:pt x="1895" y="382"/>
                  </a:lnTo>
                  <a:cubicBezTo>
                    <a:pt x="1956" y="382"/>
                    <a:pt x="1989" y="352"/>
                    <a:pt x="1997" y="294"/>
                  </a:cubicBezTo>
                  <a:lnTo>
                    <a:pt x="2004" y="288"/>
                  </a:lnTo>
                  <a:cubicBezTo>
                    <a:pt x="2068" y="286"/>
                    <a:pt x="2105" y="258"/>
                    <a:pt x="2108" y="193"/>
                  </a:cubicBezTo>
                  <a:lnTo>
                    <a:pt x="2111" y="190"/>
                  </a:lnTo>
                  <a:cubicBezTo>
                    <a:pt x="2187" y="174"/>
                    <a:pt x="2239" y="110"/>
                    <a:pt x="2190" y="61"/>
                  </a:cubicBezTo>
                  <a:cubicBezTo>
                    <a:pt x="2150" y="19"/>
                    <a:pt x="2106" y="0"/>
                    <a:pt x="20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3"/>
            <p:cNvSpPr/>
            <p:nvPr/>
          </p:nvSpPr>
          <p:spPr>
            <a:xfrm>
              <a:off x="8642122" y="1556082"/>
              <a:ext cx="28197" cy="28197"/>
            </a:xfrm>
            <a:custGeom>
              <a:avLst/>
              <a:gdLst/>
              <a:ahLst/>
              <a:cxnLst/>
              <a:rect l="l" t="t" r="r" b="b"/>
              <a:pathLst>
                <a:path w="697" h="697" extrusionOk="0">
                  <a:moveTo>
                    <a:pt x="348" y="1"/>
                  </a:moveTo>
                  <a:cubicBezTo>
                    <a:pt x="156" y="1"/>
                    <a:pt x="0" y="157"/>
                    <a:pt x="0" y="349"/>
                  </a:cubicBezTo>
                  <a:cubicBezTo>
                    <a:pt x="0" y="541"/>
                    <a:pt x="156" y="697"/>
                    <a:pt x="348" y="697"/>
                  </a:cubicBezTo>
                  <a:cubicBezTo>
                    <a:pt x="540" y="697"/>
                    <a:pt x="696" y="541"/>
                    <a:pt x="696" y="349"/>
                  </a:cubicBezTo>
                  <a:cubicBezTo>
                    <a:pt x="696" y="157"/>
                    <a:pt x="540" y="1"/>
                    <a:pt x="3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3"/>
            <p:cNvSpPr/>
            <p:nvPr/>
          </p:nvSpPr>
          <p:spPr>
            <a:xfrm>
              <a:off x="8542075" y="487200"/>
              <a:ext cx="23302" cy="23343"/>
            </a:xfrm>
            <a:custGeom>
              <a:avLst/>
              <a:gdLst/>
              <a:ahLst/>
              <a:cxnLst/>
              <a:rect l="l" t="t" r="r" b="b"/>
              <a:pathLst>
                <a:path w="576" h="577" extrusionOk="0">
                  <a:moveTo>
                    <a:pt x="289" y="1"/>
                  </a:moveTo>
                  <a:cubicBezTo>
                    <a:pt x="130" y="1"/>
                    <a:pt x="1" y="130"/>
                    <a:pt x="1" y="289"/>
                  </a:cubicBezTo>
                  <a:cubicBezTo>
                    <a:pt x="1" y="448"/>
                    <a:pt x="130" y="577"/>
                    <a:pt x="289" y="577"/>
                  </a:cubicBezTo>
                  <a:cubicBezTo>
                    <a:pt x="448" y="577"/>
                    <a:pt x="576" y="448"/>
                    <a:pt x="576" y="289"/>
                  </a:cubicBezTo>
                  <a:cubicBezTo>
                    <a:pt x="576" y="130"/>
                    <a:pt x="448"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3"/>
            <p:cNvSpPr/>
            <p:nvPr/>
          </p:nvSpPr>
          <p:spPr>
            <a:xfrm>
              <a:off x="8229797" y="1614460"/>
              <a:ext cx="38635" cy="38635"/>
            </a:xfrm>
            <a:custGeom>
              <a:avLst/>
              <a:gdLst/>
              <a:ahLst/>
              <a:cxnLst/>
              <a:rect l="l" t="t" r="r" b="b"/>
              <a:pathLst>
                <a:path w="955" h="955" extrusionOk="0">
                  <a:moveTo>
                    <a:pt x="478" y="0"/>
                  </a:moveTo>
                  <a:cubicBezTo>
                    <a:pt x="215" y="0"/>
                    <a:pt x="1" y="214"/>
                    <a:pt x="1" y="477"/>
                  </a:cubicBezTo>
                  <a:cubicBezTo>
                    <a:pt x="1" y="741"/>
                    <a:pt x="215" y="954"/>
                    <a:pt x="478" y="954"/>
                  </a:cubicBezTo>
                  <a:cubicBezTo>
                    <a:pt x="741" y="954"/>
                    <a:pt x="955" y="741"/>
                    <a:pt x="955" y="477"/>
                  </a:cubicBezTo>
                  <a:cubicBezTo>
                    <a:pt x="955" y="214"/>
                    <a:pt x="741" y="0"/>
                    <a:pt x="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43"/>
          <p:cNvSpPr txBox="1">
            <a:spLocks noGrp="1"/>
          </p:cNvSpPr>
          <p:nvPr>
            <p:ph type="title" idx="3"/>
          </p:nvPr>
        </p:nvSpPr>
        <p:spPr>
          <a:xfrm>
            <a:off x="1001110" y="3660225"/>
            <a:ext cx="3519765" cy="554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Life’s Power</a:t>
            </a:r>
            <a:endParaRPr dirty="0"/>
          </a:p>
        </p:txBody>
      </p:sp>
      <p:sp>
        <p:nvSpPr>
          <p:cNvPr id="558" name="Google Shape;558;p43"/>
          <p:cNvSpPr txBox="1">
            <a:spLocks noGrp="1"/>
          </p:cNvSpPr>
          <p:nvPr>
            <p:ph type="title" idx="4"/>
          </p:nvPr>
        </p:nvSpPr>
        <p:spPr>
          <a:xfrm>
            <a:off x="1498075" y="2966075"/>
            <a:ext cx="3022800" cy="92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zh-TW" altLang="en-US" dirty="0">
                <a:latin typeface="DFPBangBangW5-B5" panose="040F0500000000000000" pitchFamily="82" charset="-120"/>
                <a:ea typeface="DFPBangBangW5-B5" panose="040F0500000000000000" pitchFamily="82" charset="-120"/>
              </a:rPr>
              <a:t>生命的大能</a:t>
            </a:r>
            <a:endParaRPr dirty="0">
              <a:latin typeface="DFPBangBangW5-B5" panose="040F0500000000000000" pitchFamily="82" charset="-120"/>
              <a:ea typeface="DFPBangBangW5-B5" panose="040F0500000000000000" pitchFamily="82" charset="-120"/>
            </a:endParaRPr>
          </a:p>
        </p:txBody>
      </p:sp>
      <p:sp>
        <p:nvSpPr>
          <p:cNvPr id="559" name="Google Shape;559;p43"/>
          <p:cNvSpPr txBox="1">
            <a:spLocks noGrp="1"/>
          </p:cNvSpPr>
          <p:nvPr>
            <p:ph type="subTitle" idx="5"/>
          </p:nvPr>
        </p:nvSpPr>
        <p:spPr>
          <a:xfrm>
            <a:off x="2184475" y="4094350"/>
            <a:ext cx="2336400" cy="6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sp>
        <p:nvSpPr>
          <p:cNvPr id="560" name="Google Shape;560;p43"/>
          <p:cNvSpPr txBox="1">
            <a:spLocks noGrp="1"/>
          </p:cNvSpPr>
          <p:nvPr>
            <p:ph type="title" idx="9"/>
          </p:nvPr>
        </p:nvSpPr>
        <p:spPr>
          <a:xfrm>
            <a:off x="5656666" y="3606313"/>
            <a:ext cx="3022800" cy="554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t>Life’s Goal</a:t>
            </a:r>
            <a:endParaRPr dirty="0"/>
          </a:p>
        </p:txBody>
      </p:sp>
      <p:sp>
        <p:nvSpPr>
          <p:cNvPr id="561" name="Google Shape;561;p43"/>
          <p:cNvSpPr txBox="1">
            <a:spLocks noGrp="1"/>
          </p:cNvSpPr>
          <p:nvPr>
            <p:ph type="title" idx="13"/>
          </p:nvPr>
        </p:nvSpPr>
        <p:spPr>
          <a:xfrm>
            <a:off x="5983144" y="2966075"/>
            <a:ext cx="2878688" cy="92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dirty="0">
                <a:latin typeface="DFPBangBangW5-B5" panose="040F0500000000000000" pitchFamily="82" charset="-120"/>
                <a:ea typeface="DFPBangBangW5-B5" panose="040F0500000000000000" pitchFamily="82" charset="-120"/>
              </a:rPr>
              <a:t>生命的目標</a:t>
            </a:r>
            <a:endParaRPr dirty="0">
              <a:latin typeface="DFPBangBangW5-B5" panose="040F0500000000000000" pitchFamily="82" charset="-120"/>
              <a:ea typeface="DFPBangBangW5-B5" panose="040F0500000000000000" pitchFamily="82" charset="-120"/>
            </a:endParaRPr>
          </a:p>
        </p:txBody>
      </p:sp>
      <p:sp>
        <p:nvSpPr>
          <p:cNvPr id="562" name="Google Shape;562;p43"/>
          <p:cNvSpPr txBox="1">
            <a:spLocks noGrp="1"/>
          </p:cNvSpPr>
          <p:nvPr>
            <p:ph type="subTitle" idx="14"/>
          </p:nvPr>
        </p:nvSpPr>
        <p:spPr>
          <a:xfrm>
            <a:off x="6121200" y="4069575"/>
            <a:ext cx="2336400" cy="61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720000" y="445025"/>
            <a:ext cx="77040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kumimoji="0" lang="zh-TW" altLang="en-US" sz="3600" b="0" i="0" u="sng" strike="noStrike" kern="0" cap="none" spc="0" normalizeH="0" baseline="0" noProof="0" dirty="0">
                <a:ln>
                  <a:noFill/>
                </a:ln>
                <a:solidFill>
                  <a:srgbClr val="FFFFFF"/>
                </a:solidFill>
                <a:effectLst/>
                <a:uLnTx/>
                <a:uFillTx/>
                <a:latin typeface="DFXingShu-B5" panose="03000509000000000000" pitchFamily="65" charset="-120"/>
                <a:ea typeface="DFXingShu-B5" panose="03000509000000000000" pitchFamily="65" charset="-120"/>
                <a:sym typeface="Montserrat ExtraBold"/>
              </a:rPr>
              <a:t>路加福音 </a:t>
            </a:r>
            <a:r>
              <a:rPr kumimoji="0" lang="en-US" altLang="zh-TW" sz="2000" b="0" i="0" u="sng" strike="noStrike" kern="0" cap="none" spc="0" normalizeH="0" baseline="0" noProof="0" dirty="0">
                <a:ln>
                  <a:noFill/>
                </a:ln>
                <a:solidFill>
                  <a:srgbClr val="8BD2A4"/>
                </a:solidFill>
                <a:effectLst/>
                <a:uLnTx/>
                <a:uFillTx/>
                <a:latin typeface="Montserrat ExtraBold"/>
                <a:sym typeface="Montserrat ExtraBold"/>
              </a:rPr>
              <a:t>Luke 10: 41-42</a:t>
            </a:r>
            <a:endParaRPr u="sng" dirty="0">
              <a:solidFill>
                <a:schemeClr val="dk2"/>
              </a:solidFill>
            </a:endParaRPr>
          </a:p>
        </p:txBody>
      </p:sp>
      <p:sp>
        <p:nvSpPr>
          <p:cNvPr id="486" name="Google Shape;486;p42"/>
          <p:cNvSpPr txBox="1">
            <a:spLocks noGrp="1"/>
          </p:cNvSpPr>
          <p:nvPr>
            <p:ph type="body" idx="1"/>
          </p:nvPr>
        </p:nvSpPr>
        <p:spPr>
          <a:xfrm>
            <a:off x="806791" y="1059797"/>
            <a:ext cx="7704000" cy="363867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3200" dirty="0">
                <a:latin typeface="DFPLiShuW7-B5" panose="03000700000000000000" pitchFamily="66" charset="-120"/>
                <a:ea typeface="DFPLiShuW7-B5" panose="03000700000000000000" pitchFamily="66" charset="-120"/>
              </a:rPr>
              <a:t>耶穌回答說：「馬大，馬大，你為許多的事思慮煩擾， 但是</a:t>
            </a:r>
            <a:r>
              <a:rPr lang="zh-TW" altLang="en-US" sz="3600" dirty="0">
                <a:solidFill>
                  <a:schemeClr val="bg2"/>
                </a:solidFill>
                <a:latin typeface="DFPingJuW7-B5" panose="040B0709000000000000" pitchFamily="81" charset="-120"/>
                <a:ea typeface="DFPingJuW7-B5" panose="040B0709000000000000" pitchFamily="81" charset="-120"/>
              </a:rPr>
              <a:t>不可少的只有一件</a:t>
            </a:r>
            <a:r>
              <a:rPr lang="zh-TW" altLang="en-US" sz="3200" dirty="0">
                <a:latin typeface="DFPLiShuW7-B5" panose="03000700000000000000" pitchFamily="66" charset="-120"/>
                <a:ea typeface="DFPLiShuW7-B5" panose="03000700000000000000" pitchFamily="66" charset="-120"/>
              </a:rPr>
              <a:t>。馬利亞已經選擇那上好的福分，是不能奪去的。」</a:t>
            </a:r>
            <a:endParaRPr lang="en-US" altLang="zh-TW" sz="3200" dirty="0">
              <a:latin typeface="DFPLiShuW7-B5" panose="03000700000000000000" pitchFamily="66" charset="-120"/>
              <a:ea typeface="DFPLiShuW7-B5" panose="03000700000000000000" pitchFamily="66" charset="-120"/>
            </a:endParaRPr>
          </a:p>
          <a:p>
            <a:pPr marL="0" lvl="0" indent="0" algn="l" rtl="0">
              <a:spcBef>
                <a:spcPts val="0"/>
              </a:spcBef>
              <a:spcAft>
                <a:spcPts val="0"/>
              </a:spcAft>
              <a:buNone/>
            </a:pPr>
            <a:r>
              <a:rPr lang="en-US" sz="2400" b="0" i="0" dirty="0">
                <a:solidFill>
                  <a:schemeClr val="bg1"/>
                </a:solidFill>
                <a:effectLst/>
                <a:latin typeface="system-ui"/>
              </a:rPr>
              <a:t>But the Lord answered her, “Martha, Martha, you are anxious and troubled about many things, but </a:t>
            </a:r>
            <a:br>
              <a:rPr lang="en-US" sz="2400" b="0" i="0" dirty="0">
                <a:solidFill>
                  <a:schemeClr val="bg1"/>
                </a:solidFill>
                <a:effectLst/>
                <a:latin typeface="system-ui"/>
              </a:rPr>
            </a:br>
            <a:r>
              <a:rPr lang="en-US" sz="2800" b="0" i="0" dirty="0">
                <a:solidFill>
                  <a:schemeClr val="bg2"/>
                </a:solidFill>
                <a:effectLst/>
                <a:latin typeface="Nunito ExtraBold" pitchFamily="2" charset="0"/>
              </a:rPr>
              <a:t>one thing is necessary</a:t>
            </a:r>
            <a:r>
              <a:rPr lang="en-US" sz="2400" b="0" i="0" dirty="0">
                <a:solidFill>
                  <a:schemeClr val="bg1"/>
                </a:solidFill>
                <a:effectLst/>
                <a:latin typeface="system-ui"/>
              </a:rPr>
              <a:t>. Mary has chosen the good portion, which will not be taken away from her.”</a:t>
            </a:r>
            <a:endParaRPr lang="en-US" altLang="zh-TW" sz="2400" dirty="0">
              <a:solidFill>
                <a:schemeClr val="bg1"/>
              </a:solidFill>
              <a:latin typeface="DFPLiShuW7-B5" panose="03000700000000000000" pitchFamily="66" charset="-120"/>
              <a:ea typeface="DFPLiShuW7-B5" panose="03000700000000000000" pitchFamily="66" charset="-120"/>
            </a:endParaRPr>
          </a:p>
        </p:txBody>
      </p:sp>
      <p:sp>
        <p:nvSpPr>
          <p:cNvPr id="487" name="Google Shape;487;p42"/>
          <p:cNvSpPr/>
          <p:nvPr/>
        </p:nvSpPr>
        <p:spPr>
          <a:xfrm>
            <a:off x="7830975" y="553563"/>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4007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720000" y="445025"/>
            <a:ext cx="77040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kumimoji="0" lang="zh-TW" altLang="en-US" sz="4400" b="0" i="0" u="none" strike="noStrike" kern="0" cap="none" spc="0" normalizeH="0" baseline="0" noProof="0" dirty="0">
                <a:ln>
                  <a:noFill/>
                </a:ln>
                <a:solidFill>
                  <a:srgbClr val="FFFFFF"/>
                </a:solidFill>
                <a:effectLst/>
                <a:uLnTx/>
                <a:uFillTx/>
                <a:latin typeface="DFXingShu-B5" panose="03000509000000000000" pitchFamily="65" charset="-120"/>
                <a:ea typeface="DFXingShu-B5" panose="03000509000000000000" pitchFamily="65" charset="-120"/>
                <a:sym typeface="Montserrat ExtraBold"/>
              </a:rPr>
              <a:t>持續專一 </a:t>
            </a:r>
            <a:r>
              <a:rPr kumimoji="0" lang="en-US" altLang="zh-TW" sz="2000" b="0" i="0" u="none" strike="noStrike" kern="0" cap="none" spc="0" normalizeH="0" baseline="0" noProof="0" dirty="0">
                <a:ln>
                  <a:noFill/>
                </a:ln>
                <a:solidFill>
                  <a:srgbClr val="8BD2A4"/>
                </a:solidFill>
                <a:effectLst/>
                <a:uLnTx/>
                <a:uFillTx/>
                <a:latin typeface="Montserrat ExtraBold"/>
                <a:sym typeface="Montserrat ExtraBold"/>
              </a:rPr>
              <a:t>One thing continuously</a:t>
            </a:r>
            <a:endParaRPr dirty="0">
              <a:solidFill>
                <a:schemeClr val="dk2"/>
              </a:solidFill>
            </a:endParaRPr>
          </a:p>
        </p:txBody>
      </p:sp>
      <p:pic>
        <p:nvPicPr>
          <p:cNvPr id="4" name="Picture 3">
            <a:extLst>
              <a:ext uri="{FF2B5EF4-FFF2-40B4-BE49-F238E27FC236}">
                <a16:creationId xmlns:a16="http://schemas.microsoft.com/office/drawing/2014/main" id="{57E618B5-BC11-47A8-AEA8-3476D419A438}"/>
              </a:ext>
            </a:extLst>
          </p:cNvPr>
          <p:cNvPicPr>
            <a:picLocks noChangeAspect="1"/>
          </p:cNvPicPr>
          <p:nvPr/>
        </p:nvPicPr>
        <p:blipFill>
          <a:blip r:embed="rId3"/>
          <a:stretch>
            <a:fillRect/>
          </a:stretch>
        </p:blipFill>
        <p:spPr>
          <a:xfrm>
            <a:off x="2081048" y="1170588"/>
            <a:ext cx="7062952" cy="3972911"/>
          </a:xfrm>
          <a:prstGeom prst="rect">
            <a:avLst/>
          </a:prstGeom>
        </p:spPr>
      </p:pic>
      <p:sp>
        <p:nvSpPr>
          <p:cNvPr id="486" name="Google Shape;486;p42"/>
          <p:cNvSpPr txBox="1">
            <a:spLocks noGrp="1"/>
          </p:cNvSpPr>
          <p:nvPr>
            <p:ph type="body" idx="1"/>
          </p:nvPr>
        </p:nvSpPr>
        <p:spPr>
          <a:xfrm>
            <a:off x="720000" y="1266775"/>
            <a:ext cx="7704000" cy="34842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endParaRPr sz="4800" dirty="0">
              <a:latin typeface="DFPBangBangW5-B5" panose="040F0500000000000000" pitchFamily="82" charset="-120"/>
              <a:ea typeface="DFPBangBangW5-B5" panose="040F0500000000000000" pitchFamily="82" charset="-120"/>
            </a:endParaRPr>
          </a:p>
        </p:txBody>
      </p:sp>
      <p:sp>
        <p:nvSpPr>
          <p:cNvPr id="487" name="Google Shape;487;p42"/>
          <p:cNvSpPr/>
          <p:nvPr/>
        </p:nvSpPr>
        <p:spPr>
          <a:xfrm>
            <a:off x="7830975" y="553563"/>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2736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720000" y="445025"/>
            <a:ext cx="77040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kumimoji="0" lang="zh-TW" altLang="en-US" sz="4400" b="0" i="0" u="none" strike="noStrike" kern="0" cap="none" spc="0" normalizeH="0" baseline="0" noProof="0" dirty="0">
                <a:ln>
                  <a:noFill/>
                </a:ln>
                <a:solidFill>
                  <a:srgbClr val="FFFFFF"/>
                </a:solidFill>
                <a:effectLst/>
                <a:uLnTx/>
                <a:uFillTx/>
                <a:latin typeface="DFXingShu-B5" panose="03000509000000000000" pitchFamily="65" charset="-120"/>
                <a:ea typeface="DFXingShu-B5" panose="03000509000000000000" pitchFamily="65" charset="-120"/>
                <a:sym typeface="Montserrat ExtraBold"/>
              </a:rPr>
              <a:t>持續專一 </a:t>
            </a:r>
            <a:r>
              <a:rPr kumimoji="0" lang="en-US" altLang="zh-TW" sz="2000" b="0" i="0" u="none" strike="noStrike" kern="0" cap="none" spc="0" normalizeH="0" baseline="0" noProof="0" dirty="0">
                <a:ln>
                  <a:noFill/>
                </a:ln>
                <a:solidFill>
                  <a:srgbClr val="8BD2A4"/>
                </a:solidFill>
                <a:effectLst/>
                <a:uLnTx/>
                <a:uFillTx/>
                <a:latin typeface="Montserrat ExtraBold"/>
                <a:sym typeface="Montserrat ExtraBold"/>
              </a:rPr>
              <a:t>One thing continuously</a:t>
            </a:r>
            <a:endParaRPr dirty="0">
              <a:solidFill>
                <a:schemeClr val="dk2"/>
              </a:solidFill>
            </a:endParaRPr>
          </a:p>
        </p:txBody>
      </p:sp>
      <p:sp>
        <p:nvSpPr>
          <p:cNvPr id="486" name="Google Shape;486;p42"/>
          <p:cNvSpPr txBox="1">
            <a:spLocks noGrp="1"/>
          </p:cNvSpPr>
          <p:nvPr>
            <p:ph type="body" idx="1"/>
          </p:nvPr>
        </p:nvSpPr>
        <p:spPr>
          <a:xfrm>
            <a:off x="720000" y="1266775"/>
            <a:ext cx="7704000" cy="34842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altLang="zh-TW" sz="3200" dirty="0">
                <a:solidFill>
                  <a:schemeClr val="bg2"/>
                </a:solidFill>
                <a:latin typeface="Nunito ExtraBold" panose="020B0604020202020204" pitchFamily="2" charset="0"/>
              </a:rPr>
              <a:t>G</a:t>
            </a:r>
            <a:r>
              <a:rPr lang="en-US" altLang="zh-TW" sz="2800" dirty="0">
                <a:solidFill>
                  <a:schemeClr val="bg2"/>
                </a:solidFill>
                <a:latin typeface="Nunito" pitchFamily="2" charset="0"/>
              </a:rPr>
              <a:t>ive Yourself to the Lord </a:t>
            </a:r>
            <a:r>
              <a:rPr lang="zh-TW" altLang="en-US" sz="4800" dirty="0">
                <a:latin typeface="DFPBangBangW5-B5" panose="040F0500000000000000" pitchFamily="82" charset="-120"/>
                <a:ea typeface="DFPBangBangW5-B5" panose="040F0500000000000000" pitchFamily="82" charset="-120"/>
              </a:rPr>
              <a:t>委身基督</a:t>
            </a:r>
            <a:endParaRPr lang="en-US" altLang="zh-TW" sz="4800" dirty="0">
              <a:latin typeface="DFPBangBangW5-B5" panose="040F0500000000000000" pitchFamily="82" charset="-120"/>
              <a:ea typeface="DFPBangBangW5-B5" panose="040F0500000000000000" pitchFamily="82" charset="-120"/>
            </a:endParaRPr>
          </a:p>
          <a:p>
            <a:pPr marL="171450" lvl="0" indent="-171450" algn="l" rtl="0">
              <a:spcBef>
                <a:spcPts val="0"/>
              </a:spcBef>
              <a:spcAft>
                <a:spcPts val="0"/>
              </a:spcAft>
              <a:buFont typeface="Arial" panose="020B0604020202020204" pitchFamily="34" charset="0"/>
              <a:buChar char="•"/>
            </a:pPr>
            <a:r>
              <a:rPr lang="en-US" sz="3200" dirty="0">
                <a:solidFill>
                  <a:schemeClr val="bg2"/>
                </a:solidFill>
                <a:latin typeface="Nunito ExtraBold" pitchFamily="2" charset="0"/>
              </a:rPr>
              <a:t>E</a:t>
            </a:r>
            <a:r>
              <a:rPr lang="en-US" sz="2800" dirty="0">
                <a:solidFill>
                  <a:schemeClr val="bg2"/>
                </a:solidFill>
                <a:latin typeface="Nunito" pitchFamily="2" charset="0"/>
              </a:rPr>
              <a:t>nter His Church</a:t>
            </a:r>
            <a:r>
              <a:rPr lang="zh-TW" altLang="en-US" sz="2800" dirty="0">
                <a:solidFill>
                  <a:schemeClr val="bg2"/>
                </a:solidFill>
                <a:latin typeface="Nunito" pitchFamily="2" charset="0"/>
              </a:rPr>
              <a:t>               </a:t>
            </a:r>
            <a:r>
              <a:rPr lang="zh-TW" altLang="en-US" sz="4800" dirty="0">
                <a:latin typeface="DFPBangBangW5-B5" panose="040F0500000000000000" pitchFamily="82" charset="-120"/>
                <a:ea typeface="DFPBangBangW5-B5" panose="040F0500000000000000" pitchFamily="82" charset="-120"/>
              </a:rPr>
              <a:t>進入教會</a:t>
            </a:r>
            <a:endParaRPr lang="en-US" sz="4800" dirty="0">
              <a:latin typeface="DFPBangBangW5-B5" panose="040F0500000000000000" pitchFamily="82" charset="-120"/>
              <a:ea typeface="DFPBangBangW5-B5" panose="040F0500000000000000" pitchFamily="82" charset="-120"/>
            </a:endParaRPr>
          </a:p>
          <a:p>
            <a:pPr marL="171450" lvl="0" indent="-171450" algn="l" rtl="0">
              <a:spcBef>
                <a:spcPts val="0"/>
              </a:spcBef>
              <a:spcAft>
                <a:spcPts val="0"/>
              </a:spcAft>
              <a:buFont typeface="Arial" panose="020B0604020202020204" pitchFamily="34" charset="0"/>
              <a:buChar char="•"/>
            </a:pPr>
            <a:r>
              <a:rPr lang="en-US" sz="3200" dirty="0">
                <a:solidFill>
                  <a:schemeClr val="bg2"/>
                </a:solidFill>
                <a:latin typeface="Nunito ExtraBold" pitchFamily="2" charset="0"/>
              </a:rPr>
              <a:t>P</a:t>
            </a:r>
            <a:r>
              <a:rPr lang="en-US" sz="2800" dirty="0">
                <a:solidFill>
                  <a:schemeClr val="bg2"/>
                </a:solidFill>
                <a:latin typeface="Nunito" pitchFamily="2" charset="0"/>
              </a:rPr>
              <a:t>artner in the Gospel</a:t>
            </a:r>
            <a:r>
              <a:rPr lang="zh-TW" altLang="en-US" sz="2800" dirty="0">
                <a:solidFill>
                  <a:schemeClr val="bg2"/>
                </a:solidFill>
                <a:latin typeface="Nunito" pitchFamily="2" charset="0"/>
              </a:rPr>
              <a:t>        </a:t>
            </a:r>
            <a:r>
              <a:rPr lang="zh-TW" altLang="en-US" sz="4800" dirty="0">
                <a:latin typeface="DFPBangBangW5-B5" panose="040F0500000000000000" pitchFamily="82" charset="-120"/>
                <a:ea typeface="DFPBangBangW5-B5" panose="040F0500000000000000" pitchFamily="82" charset="-120"/>
              </a:rPr>
              <a:t>福音同工</a:t>
            </a:r>
            <a:endParaRPr lang="en-US" sz="4800" dirty="0">
              <a:latin typeface="DFPBangBangW5-B5" panose="040F0500000000000000" pitchFamily="82" charset="-120"/>
              <a:ea typeface="DFPBangBangW5-B5" panose="040F0500000000000000" pitchFamily="82" charset="-120"/>
            </a:endParaRPr>
          </a:p>
          <a:p>
            <a:pPr marL="171450" lvl="0" indent="-171450" algn="l" rtl="0">
              <a:spcBef>
                <a:spcPts val="0"/>
              </a:spcBef>
              <a:spcAft>
                <a:spcPts val="0"/>
              </a:spcAft>
              <a:buFont typeface="Arial" panose="020B0604020202020204" pitchFamily="34" charset="0"/>
              <a:buChar char="•"/>
            </a:pPr>
            <a:r>
              <a:rPr lang="en-US" sz="3200" dirty="0">
                <a:solidFill>
                  <a:schemeClr val="bg2"/>
                </a:solidFill>
                <a:latin typeface="Nunito ExtraBold" pitchFamily="2" charset="0"/>
              </a:rPr>
              <a:t>C</a:t>
            </a:r>
            <a:r>
              <a:rPr lang="en-US" sz="2800" dirty="0">
                <a:solidFill>
                  <a:schemeClr val="bg2"/>
                </a:solidFill>
                <a:latin typeface="Nunito" pitchFamily="2" charset="0"/>
              </a:rPr>
              <a:t>hrist-centered Life</a:t>
            </a:r>
            <a:r>
              <a:rPr lang="zh-TW" altLang="en-US" sz="2800" dirty="0">
                <a:solidFill>
                  <a:schemeClr val="bg2"/>
                </a:solidFill>
                <a:latin typeface="Nunito" pitchFamily="2" charset="0"/>
              </a:rPr>
              <a:t>          </a:t>
            </a:r>
            <a:r>
              <a:rPr lang="zh-TW" altLang="en-US" sz="4800" dirty="0">
                <a:latin typeface="DFPBangBangW5-B5" panose="040F0500000000000000" pitchFamily="82" charset="-120"/>
                <a:ea typeface="DFPBangBangW5-B5" panose="040F0500000000000000" pitchFamily="82" charset="-120"/>
              </a:rPr>
              <a:t>基督為主</a:t>
            </a:r>
            <a:endParaRPr sz="4800" dirty="0">
              <a:latin typeface="DFPBangBangW5-B5" panose="040F0500000000000000" pitchFamily="82" charset="-120"/>
              <a:ea typeface="DFPBangBangW5-B5" panose="040F0500000000000000" pitchFamily="82" charset="-120"/>
            </a:endParaRPr>
          </a:p>
        </p:txBody>
      </p:sp>
      <p:sp>
        <p:nvSpPr>
          <p:cNvPr id="487" name="Google Shape;487;p42"/>
          <p:cNvSpPr/>
          <p:nvPr/>
        </p:nvSpPr>
        <p:spPr>
          <a:xfrm>
            <a:off x="7830975" y="553563"/>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355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720000" y="445025"/>
            <a:ext cx="77040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kumimoji="0" lang="zh-TW" altLang="en-US" sz="4400" b="0" i="0" u="none" strike="noStrike" kern="0" cap="none" spc="0" normalizeH="0" baseline="0" noProof="0" dirty="0">
                <a:ln>
                  <a:noFill/>
                </a:ln>
                <a:solidFill>
                  <a:srgbClr val="FFFFFF"/>
                </a:solidFill>
                <a:effectLst/>
                <a:uLnTx/>
                <a:uFillTx/>
                <a:latin typeface="DFXingShu-B5" panose="03000509000000000000" pitchFamily="65" charset="-120"/>
                <a:ea typeface="DFXingShu-B5" panose="03000509000000000000" pitchFamily="65" charset="-120"/>
                <a:sym typeface="Montserrat ExtraBold"/>
              </a:rPr>
              <a:t>新年立志 </a:t>
            </a:r>
            <a:r>
              <a:rPr kumimoji="0" lang="en-US" altLang="zh-TW" sz="2000" b="0" i="0" u="none" strike="noStrike" kern="0" cap="none" spc="0" normalizeH="0" baseline="0" noProof="0" dirty="0">
                <a:ln>
                  <a:noFill/>
                </a:ln>
                <a:solidFill>
                  <a:srgbClr val="8BD2A4"/>
                </a:solidFill>
                <a:effectLst/>
                <a:uLnTx/>
                <a:uFillTx/>
                <a:latin typeface="Montserrat ExtraBold"/>
                <a:sym typeface="Montserrat ExtraBold"/>
              </a:rPr>
              <a:t>New Year’s Resolutions</a:t>
            </a:r>
            <a:endParaRPr dirty="0">
              <a:solidFill>
                <a:schemeClr val="dk2"/>
              </a:solidFill>
            </a:endParaRPr>
          </a:p>
        </p:txBody>
      </p:sp>
      <p:sp>
        <p:nvSpPr>
          <p:cNvPr id="486" name="Google Shape;486;p42"/>
          <p:cNvSpPr txBox="1">
            <a:spLocks noGrp="1"/>
          </p:cNvSpPr>
          <p:nvPr>
            <p:ph type="body" idx="1"/>
          </p:nvPr>
        </p:nvSpPr>
        <p:spPr>
          <a:xfrm>
            <a:off x="720000" y="1266775"/>
            <a:ext cx="7704000" cy="34842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zh-TW" altLang="en-US" sz="4400" dirty="0">
                <a:latin typeface="DFPBangBangW5-B5" panose="040F0500000000000000" pitchFamily="82" charset="-120"/>
                <a:ea typeface="DFPBangBangW5-B5" panose="040F0500000000000000" pitchFamily="82" charset="-120"/>
              </a:rPr>
              <a:t>因為這是自己負責的態度</a:t>
            </a:r>
            <a:br>
              <a:rPr lang="en-US" altLang="zh-TW" sz="4400" dirty="0">
                <a:latin typeface="DFPBangBangW5-B5" panose="040F0500000000000000" pitchFamily="82" charset="-120"/>
                <a:ea typeface="DFPBangBangW5-B5" panose="040F0500000000000000" pitchFamily="82" charset="-120"/>
              </a:rPr>
            </a:br>
            <a:r>
              <a:rPr lang="en-US" altLang="zh-TW" sz="2400" dirty="0">
                <a:solidFill>
                  <a:schemeClr val="bg2"/>
                </a:solidFill>
                <a:latin typeface="Nunito" pitchFamily="2" charset="0"/>
                <a:ea typeface="DFPBangBangW5-B5" panose="040F0500000000000000" pitchFamily="82" charset="-120"/>
              </a:rPr>
              <a:t>It’s our spiritual responsibility.</a:t>
            </a:r>
          </a:p>
          <a:p>
            <a:pPr marL="171450" lvl="0" indent="-171450" algn="l" rtl="0">
              <a:spcBef>
                <a:spcPts val="0"/>
              </a:spcBef>
              <a:spcAft>
                <a:spcPts val="0"/>
              </a:spcAft>
              <a:buFont typeface="Arial" panose="020B0604020202020204" pitchFamily="34" charset="0"/>
              <a:buChar char="•"/>
            </a:pPr>
            <a:r>
              <a:rPr lang="zh-TW" altLang="en-US" sz="4400" dirty="0">
                <a:latin typeface="DFPBangBangW5-B5" panose="040F0500000000000000" pitchFamily="82" charset="-120"/>
                <a:ea typeface="DFPBangBangW5-B5" panose="040F0500000000000000" pitchFamily="82" charset="-120"/>
              </a:rPr>
              <a:t>因為這是我們信心的宣告</a:t>
            </a:r>
            <a:br>
              <a:rPr lang="en-US" altLang="zh-TW" sz="4400" dirty="0">
                <a:latin typeface="DFPBangBangW5-B5" panose="040F0500000000000000" pitchFamily="82" charset="-120"/>
                <a:ea typeface="DFPBangBangW5-B5" panose="040F0500000000000000" pitchFamily="82" charset="-120"/>
              </a:rPr>
            </a:br>
            <a:r>
              <a:rPr lang="en-US" altLang="zh-TW" sz="2400" dirty="0">
                <a:solidFill>
                  <a:schemeClr val="bg2"/>
                </a:solidFill>
                <a:latin typeface="Nunito" pitchFamily="2" charset="0"/>
                <a:ea typeface="DFPBangBangW5-B5" panose="040F0500000000000000" pitchFamily="82" charset="-120"/>
              </a:rPr>
              <a:t>It’s our statements of faith.</a:t>
            </a:r>
          </a:p>
          <a:p>
            <a:pPr marL="171450" lvl="0" indent="-171450" algn="l" rtl="0">
              <a:spcBef>
                <a:spcPts val="0"/>
              </a:spcBef>
              <a:spcAft>
                <a:spcPts val="0"/>
              </a:spcAft>
              <a:buFont typeface="Arial" panose="020B0604020202020204" pitchFamily="34" charset="0"/>
              <a:buChar char="•"/>
            </a:pPr>
            <a:r>
              <a:rPr lang="zh-TW" altLang="en-US" sz="4400" dirty="0">
                <a:latin typeface="DFPBangBangW5-B5" panose="040F0500000000000000" pitchFamily="82" charset="-120"/>
                <a:ea typeface="DFPBangBangW5-B5" panose="040F0500000000000000" pitchFamily="82" charset="-120"/>
              </a:rPr>
              <a:t>因為這使得我們專注而行</a:t>
            </a:r>
            <a:br>
              <a:rPr lang="en-US" altLang="zh-TW" sz="4400" dirty="0">
                <a:latin typeface="DFPBangBangW5-B5" panose="040F0500000000000000" pitchFamily="82" charset="-120"/>
                <a:ea typeface="DFPBangBangW5-B5" panose="040F0500000000000000" pitchFamily="82" charset="-120"/>
              </a:rPr>
            </a:br>
            <a:r>
              <a:rPr lang="en-US" altLang="zh-TW" sz="2400" dirty="0">
                <a:solidFill>
                  <a:schemeClr val="bg2"/>
                </a:solidFill>
                <a:latin typeface="Nunito" pitchFamily="2" charset="0"/>
                <a:ea typeface="DFPBangBangW5-B5" panose="040F0500000000000000" pitchFamily="82" charset="-120"/>
              </a:rPr>
              <a:t>It focuses our energy.</a:t>
            </a:r>
            <a:endParaRPr sz="2400" dirty="0">
              <a:solidFill>
                <a:schemeClr val="bg2"/>
              </a:solidFill>
              <a:latin typeface="Nunito" pitchFamily="2" charset="0"/>
              <a:ea typeface="DFPBangBangW5-B5" panose="040F0500000000000000" pitchFamily="82" charset="-120"/>
            </a:endParaRPr>
          </a:p>
        </p:txBody>
      </p:sp>
      <p:sp>
        <p:nvSpPr>
          <p:cNvPr id="487" name="Google Shape;487;p42"/>
          <p:cNvSpPr/>
          <p:nvPr/>
        </p:nvSpPr>
        <p:spPr>
          <a:xfrm>
            <a:off x="7830975" y="553563"/>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953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720000" y="445025"/>
            <a:ext cx="77040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kumimoji="0" lang="zh-TW" altLang="en-US" sz="3600" b="0" i="0" u="sng" strike="noStrike" kern="0" cap="none" spc="0" normalizeH="0" baseline="0" noProof="0" dirty="0">
                <a:ln>
                  <a:noFill/>
                </a:ln>
                <a:solidFill>
                  <a:srgbClr val="FFFFFF"/>
                </a:solidFill>
                <a:effectLst/>
                <a:uLnTx/>
                <a:uFillTx/>
                <a:latin typeface="DFXingShu-B5" panose="03000509000000000000" pitchFamily="65" charset="-120"/>
                <a:ea typeface="DFXingShu-B5" panose="03000509000000000000" pitchFamily="65" charset="-120"/>
                <a:sym typeface="Montserrat ExtraBold"/>
              </a:rPr>
              <a:t>腓立比書</a:t>
            </a:r>
            <a:r>
              <a:rPr kumimoji="0" lang="en-US" altLang="zh-TW" sz="2000" b="0" i="0" u="sng" strike="noStrike" kern="0" cap="none" spc="0" normalizeH="0" baseline="0" noProof="0" dirty="0">
                <a:ln>
                  <a:noFill/>
                </a:ln>
                <a:solidFill>
                  <a:srgbClr val="8BD2A4"/>
                </a:solidFill>
                <a:effectLst/>
                <a:uLnTx/>
                <a:uFillTx/>
                <a:latin typeface="Montserrat ExtraBold"/>
                <a:sym typeface="Montserrat ExtraBold"/>
              </a:rPr>
              <a:t>Philippians 3: 12</a:t>
            </a:r>
            <a:endParaRPr u="sng" dirty="0">
              <a:solidFill>
                <a:schemeClr val="dk2"/>
              </a:solidFill>
            </a:endParaRPr>
          </a:p>
        </p:txBody>
      </p:sp>
      <p:sp>
        <p:nvSpPr>
          <p:cNvPr id="486" name="Google Shape;486;p42"/>
          <p:cNvSpPr txBox="1">
            <a:spLocks noGrp="1"/>
          </p:cNvSpPr>
          <p:nvPr>
            <p:ph type="body" idx="1"/>
          </p:nvPr>
        </p:nvSpPr>
        <p:spPr>
          <a:xfrm>
            <a:off x="720000" y="1091525"/>
            <a:ext cx="7704000" cy="3659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3200" b="0" i="0" dirty="0">
                <a:solidFill>
                  <a:schemeClr val="bg1"/>
                </a:solidFill>
                <a:effectLst/>
                <a:latin typeface="DFPLiShuW7-B5" panose="03000700000000000000" pitchFamily="66" charset="-120"/>
                <a:ea typeface="DFPLiShuW7-B5" panose="03000700000000000000" pitchFamily="66" charset="-120"/>
              </a:rPr>
              <a:t>這不是說我已經得著了，已經完全了，我乃是竭力追求，或者可以得著基督耶穌所以得著我的。</a:t>
            </a:r>
            <a:endParaRPr lang="en-US" altLang="zh-TW" sz="3200" b="0" i="0" dirty="0">
              <a:solidFill>
                <a:schemeClr val="bg1"/>
              </a:solidFill>
              <a:effectLst/>
              <a:latin typeface="DFPLiShuW7-B5" panose="03000700000000000000" pitchFamily="66" charset="-120"/>
              <a:ea typeface="DFPLiShuW7-B5" panose="03000700000000000000" pitchFamily="66" charset="-120"/>
            </a:endParaRPr>
          </a:p>
          <a:p>
            <a:pPr marL="0" lvl="0" indent="0" algn="l" rtl="0">
              <a:spcBef>
                <a:spcPts val="0"/>
              </a:spcBef>
              <a:spcAft>
                <a:spcPts val="0"/>
              </a:spcAft>
              <a:buNone/>
            </a:pPr>
            <a:r>
              <a:rPr lang="en-US" sz="2400" b="0" i="0" dirty="0">
                <a:solidFill>
                  <a:schemeClr val="bg1"/>
                </a:solidFill>
                <a:effectLst/>
                <a:latin typeface="system-ui"/>
              </a:rPr>
              <a:t>Not that I have already obtained this or am already perfect, but I press on to make it my own, because Christ Jesus has made me his own.</a:t>
            </a:r>
            <a:endParaRPr lang="en-US" altLang="zh-TW" sz="2400" b="0" i="0" dirty="0">
              <a:solidFill>
                <a:schemeClr val="bg1"/>
              </a:solidFill>
              <a:effectLst/>
              <a:latin typeface="DFPLiShuW7-B5" panose="03000700000000000000" pitchFamily="66" charset="-120"/>
              <a:ea typeface="DFPLiShuW7-B5" panose="03000700000000000000" pitchFamily="66" charset="-120"/>
            </a:endParaRPr>
          </a:p>
          <a:p>
            <a:pPr marL="0" lvl="0" indent="0" algn="l" rtl="0">
              <a:spcBef>
                <a:spcPts val="0"/>
              </a:spcBef>
              <a:spcAft>
                <a:spcPts val="0"/>
              </a:spcAft>
              <a:buNone/>
            </a:pPr>
            <a:endParaRPr sz="3200" dirty="0">
              <a:solidFill>
                <a:schemeClr val="bg1"/>
              </a:solidFill>
              <a:latin typeface="DFPLiShuW7-B5" panose="03000700000000000000" pitchFamily="66" charset="-120"/>
              <a:ea typeface="DFPLiShuW7-B5" panose="03000700000000000000" pitchFamily="66" charset="-120"/>
            </a:endParaRPr>
          </a:p>
        </p:txBody>
      </p:sp>
      <p:sp>
        <p:nvSpPr>
          <p:cNvPr id="487" name="Google Shape;487;p42"/>
          <p:cNvSpPr/>
          <p:nvPr/>
        </p:nvSpPr>
        <p:spPr>
          <a:xfrm>
            <a:off x="7830975" y="553563"/>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035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720000" y="445025"/>
            <a:ext cx="77040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kumimoji="0" lang="zh-TW" altLang="en-US" sz="3600" b="0" i="0" u="sng" strike="noStrike" kern="0" cap="none" spc="0" normalizeH="0" baseline="0" noProof="0" dirty="0">
                <a:ln>
                  <a:noFill/>
                </a:ln>
                <a:solidFill>
                  <a:srgbClr val="FFFFFF"/>
                </a:solidFill>
                <a:effectLst/>
                <a:uLnTx/>
                <a:uFillTx/>
                <a:latin typeface="DFXingShu-B5" panose="03000509000000000000" pitchFamily="65" charset="-120"/>
                <a:ea typeface="DFXingShu-B5" panose="03000509000000000000" pitchFamily="65" charset="-120"/>
                <a:sym typeface="Montserrat ExtraBold"/>
              </a:rPr>
              <a:t>腓立比書</a:t>
            </a:r>
            <a:r>
              <a:rPr kumimoji="0" lang="en-US" altLang="zh-TW" sz="2000" b="0" i="0" u="sng" strike="noStrike" kern="0" cap="none" spc="0" normalizeH="0" baseline="0" noProof="0" dirty="0">
                <a:ln>
                  <a:noFill/>
                </a:ln>
                <a:solidFill>
                  <a:srgbClr val="8BD2A4"/>
                </a:solidFill>
                <a:effectLst/>
                <a:uLnTx/>
                <a:uFillTx/>
                <a:latin typeface="Montserrat ExtraBold"/>
                <a:sym typeface="Montserrat ExtraBold"/>
              </a:rPr>
              <a:t>Philippians 3: 13-14</a:t>
            </a:r>
            <a:endParaRPr u="sng" dirty="0">
              <a:solidFill>
                <a:schemeClr val="dk2"/>
              </a:solidFill>
            </a:endParaRPr>
          </a:p>
        </p:txBody>
      </p:sp>
      <p:sp>
        <p:nvSpPr>
          <p:cNvPr id="486" name="Google Shape;486;p42"/>
          <p:cNvSpPr txBox="1">
            <a:spLocks noGrp="1"/>
          </p:cNvSpPr>
          <p:nvPr>
            <p:ph type="body" idx="1"/>
          </p:nvPr>
        </p:nvSpPr>
        <p:spPr>
          <a:xfrm>
            <a:off x="720000" y="1059797"/>
            <a:ext cx="7704000" cy="348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3200" b="0" i="0" dirty="0">
                <a:solidFill>
                  <a:schemeClr val="bg1"/>
                </a:solidFill>
                <a:effectLst/>
                <a:latin typeface="DFPLiShuW7-B5" panose="03000700000000000000" pitchFamily="66" charset="-120"/>
                <a:ea typeface="DFPLiShuW7-B5" panose="03000700000000000000" pitchFamily="66" charset="-120"/>
              </a:rPr>
              <a:t>弟兄們，我不是以為自己已經得著了，我只有一件事，就是忘記背後，努力面前的， 向著標竿直跑，要得神在基督耶穌裡從上面召我來得的獎賞。</a:t>
            </a:r>
            <a:endParaRPr lang="en-US" altLang="zh-TW" sz="3200" b="0" i="0" dirty="0">
              <a:solidFill>
                <a:schemeClr val="bg1"/>
              </a:solidFill>
              <a:effectLst/>
              <a:latin typeface="DFPLiShuW7-B5" panose="03000700000000000000" pitchFamily="66" charset="-120"/>
              <a:ea typeface="DFPLiShuW7-B5" panose="03000700000000000000" pitchFamily="66" charset="-120"/>
            </a:endParaRPr>
          </a:p>
          <a:p>
            <a:pPr marL="0" lvl="0" indent="0" algn="l" rtl="0">
              <a:spcBef>
                <a:spcPts val="0"/>
              </a:spcBef>
              <a:spcAft>
                <a:spcPts val="0"/>
              </a:spcAft>
              <a:buNone/>
            </a:pPr>
            <a:r>
              <a:rPr lang="en-US" sz="2400" b="0" i="0" dirty="0">
                <a:solidFill>
                  <a:schemeClr val="bg1"/>
                </a:solidFill>
                <a:effectLst/>
                <a:latin typeface="system-ui"/>
              </a:rPr>
              <a:t>Brothers, I do not consider that I have made it my own. But one thing I do: forgetting what lies behind and straining forward to what lies ahead, I press on toward the goal for the prize of the upward call of God in Christ Jesus. </a:t>
            </a:r>
            <a:endParaRPr sz="2400" dirty="0">
              <a:solidFill>
                <a:schemeClr val="bg1"/>
              </a:solidFill>
              <a:latin typeface="DFPLiShuW7-B5" panose="03000700000000000000" pitchFamily="66" charset="-120"/>
              <a:ea typeface="DFPLiShuW7-B5" panose="03000700000000000000" pitchFamily="66" charset="-120"/>
            </a:endParaRPr>
          </a:p>
        </p:txBody>
      </p:sp>
      <p:sp>
        <p:nvSpPr>
          <p:cNvPr id="487" name="Google Shape;487;p42"/>
          <p:cNvSpPr/>
          <p:nvPr/>
        </p:nvSpPr>
        <p:spPr>
          <a:xfrm>
            <a:off x="7830975" y="553563"/>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854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720000" y="445025"/>
            <a:ext cx="77040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kumimoji="0" lang="zh-TW" altLang="en-US" sz="4400" b="0" i="0" u="none" strike="noStrike" kern="0" cap="none" spc="0" normalizeH="0" baseline="0" noProof="0" dirty="0">
                <a:ln>
                  <a:noFill/>
                </a:ln>
                <a:solidFill>
                  <a:srgbClr val="FFFFFF"/>
                </a:solidFill>
                <a:effectLst/>
                <a:uLnTx/>
                <a:uFillTx/>
                <a:latin typeface="DFXingShu-B5" panose="03000509000000000000" pitchFamily="65" charset="-120"/>
                <a:ea typeface="DFXingShu-B5" panose="03000509000000000000" pitchFamily="65" charset="-120"/>
                <a:sym typeface="Montserrat ExtraBold"/>
              </a:rPr>
              <a:t>持續專一 </a:t>
            </a:r>
            <a:r>
              <a:rPr kumimoji="0" lang="en-US" altLang="zh-TW" sz="2000" b="0" i="0" u="none" strike="noStrike" kern="0" cap="none" spc="0" normalizeH="0" baseline="0" noProof="0" dirty="0">
                <a:ln>
                  <a:noFill/>
                </a:ln>
                <a:solidFill>
                  <a:srgbClr val="8BD2A4"/>
                </a:solidFill>
                <a:effectLst/>
                <a:uLnTx/>
                <a:uFillTx/>
                <a:latin typeface="Montserrat ExtraBold"/>
                <a:sym typeface="Montserrat ExtraBold"/>
              </a:rPr>
              <a:t>One thing continuously</a:t>
            </a:r>
            <a:endParaRPr dirty="0">
              <a:solidFill>
                <a:schemeClr val="dk2"/>
              </a:solidFill>
            </a:endParaRPr>
          </a:p>
        </p:txBody>
      </p:sp>
      <p:sp>
        <p:nvSpPr>
          <p:cNvPr id="486" name="Google Shape;486;p42"/>
          <p:cNvSpPr txBox="1">
            <a:spLocks noGrp="1"/>
          </p:cNvSpPr>
          <p:nvPr>
            <p:ph type="body" idx="1"/>
          </p:nvPr>
        </p:nvSpPr>
        <p:spPr>
          <a:xfrm>
            <a:off x="720000" y="1266775"/>
            <a:ext cx="7704000" cy="34842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altLang="zh-TW" sz="3200" dirty="0">
                <a:solidFill>
                  <a:schemeClr val="bg2"/>
                </a:solidFill>
                <a:latin typeface="Nunito ExtraBold" pitchFamily="2" charset="0"/>
              </a:rPr>
              <a:t>G</a:t>
            </a:r>
            <a:r>
              <a:rPr lang="en-US" altLang="zh-TW" sz="2800" dirty="0">
                <a:solidFill>
                  <a:schemeClr val="bg2"/>
                </a:solidFill>
                <a:latin typeface="Nunito" pitchFamily="2" charset="0"/>
              </a:rPr>
              <a:t>alatians </a:t>
            </a:r>
            <a:r>
              <a:rPr lang="zh-TW" altLang="en-US" sz="2800" dirty="0">
                <a:solidFill>
                  <a:schemeClr val="bg2"/>
                </a:solidFill>
                <a:latin typeface="Nunito" pitchFamily="2" charset="0"/>
              </a:rPr>
              <a:t>  </a:t>
            </a:r>
            <a:r>
              <a:rPr lang="zh-TW" altLang="en-US" sz="4800" dirty="0">
                <a:latin typeface="DFPBangBangW5-B5" panose="040F0500000000000000" pitchFamily="82" charset="-120"/>
                <a:ea typeface="DFPBangBangW5-B5" panose="040F0500000000000000" pitchFamily="82" charset="-120"/>
              </a:rPr>
              <a:t>加拉太書</a:t>
            </a:r>
            <a:endParaRPr lang="en-US" altLang="zh-TW" sz="4800" dirty="0">
              <a:latin typeface="DFPBangBangW5-B5" panose="040F0500000000000000" pitchFamily="82" charset="-120"/>
              <a:ea typeface="DFPBangBangW5-B5" panose="040F0500000000000000" pitchFamily="82" charset="-120"/>
            </a:endParaRPr>
          </a:p>
          <a:p>
            <a:pPr marL="171450" lvl="0" indent="-171450" algn="l" rtl="0">
              <a:spcBef>
                <a:spcPts val="0"/>
              </a:spcBef>
              <a:spcAft>
                <a:spcPts val="0"/>
              </a:spcAft>
              <a:buFont typeface="Arial" panose="020B0604020202020204" pitchFamily="34" charset="0"/>
              <a:buChar char="•"/>
            </a:pPr>
            <a:r>
              <a:rPr lang="en-US" sz="3200" dirty="0">
                <a:solidFill>
                  <a:schemeClr val="bg2"/>
                </a:solidFill>
                <a:latin typeface="Nunito ExtraBold" pitchFamily="2" charset="0"/>
              </a:rPr>
              <a:t>E</a:t>
            </a:r>
            <a:r>
              <a:rPr lang="en-US" sz="2800" dirty="0">
                <a:solidFill>
                  <a:schemeClr val="bg2"/>
                </a:solidFill>
                <a:latin typeface="Nunito" pitchFamily="2" charset="0"/>
              </a:rPr>
              <a:t>phesians</a:t>
            </a:r>
            <a:r>
              <a:rPr lang="zh-TW" altLang="en-US" sz="2800" dirty="0">
                <a:solidFill>
                  <a:schemeClr val="bg2"/>
                </a:solidFill>
                <a:latin typeface="Nunito" pitchFamily="2" charset="0"/>
              </a:rPr>
              <a:t>  </a:t>
            </a:r>
            <a:r>
              <a:rPr lang="zh-TW" altLang="en-US" sz="4800" dirty="0">
                <a:latin typeface="DFPBangBangW5-B5" panose="040F0500000000000000" pitchFamily="82" charset="-120"/>
                <a:ea typeface="DFPBangBangW5-B5" panose="040F0500000000000000" pitchFamily="82" charset="-120"/>
              </a:rPr>
              <a:t>以弗所書</a:t>
            </a:r>
            <a:endParaRPr lang="en-US" sz="4800" dirty="0">
              <a:latin typeface="DFPBangBangW5-B5" panose="040F0500000000000000" pitchFamily="82" charset="-120"/>
              <a:ea typeface="DFPBangBangW5-B5" panose="040F0500000000000000" pitchFamily="82" charset="-120"/>
            </a:endParaRPr>
          </a:p>
          <a:p>
            <a:pPr marL="171450" lvl="0" indent="-171450" algn="l" rtl="0">
              <a:spcBef>
                <a:spcPts val="0"/>
              </a:spcBef>
              <a:spcAft>
                <a:spcPts val="0"/>
              </a:spcAft>
              <a:buFont typeface="Arial" panose="020B0604020202020204" pitchFamily="34" charset="0"/>
              <a:buChar char="•"/>
            </a:pPr>
            <a:r>
              <a:rPr lang="en-US" sz="3200" dirty="0">
                <a:solidFill>
                  <a:schemeClr val="bg2"/>
                </a:solidFill>
                <a:latin typeface="Nunito ExtraBold" pitchFamily="2" charset="0"/>
              </a:rPr>
              <a:t>P</a:t>
            </a:r>
            <a:r>
              <a:rPr lang="en-US" sz="2800" dirty="0">
                <a:solidFill>
                  <a:schemeClr val="bg2"/>
                </a:solidFill>
                <a:latin typeface="Nunito" pitchFamily="2" charset="0"/>
              </a:rPr>
              <a:t>hilippians</a:t>
            </a:r>
            <a:r>
              <a:rPr lang="zh-TW" altLang="en-US" sz="2800" dirty="0">
                <a:solidFill>
                  <a:schemeClr val="bg2"/>
                </a:solidFill>
                <a:latin typeface="Nunito" pitchFamily="2" charset="0"/>
              </a:rPr>
              <a:t> </a:t>
            </a:r>
            <a:r>
              <a:rPr lang="zh-TW" altLang="en-US" sz="4800" dirty="0">
                <a:latin typeface="DFPBangBangW5-B5" panose="040F0500000000000000" pitchFamily="82" charset="-120"/>
                <a:ea typeface="DFPBangBangW5-B5" panose="040F0500000000000000" pitchFamily="82" charset="-120"/>
              </a:rPr>
              <a:t>腓立比書</a:t>
            </a:r>
            <a:endParaRPr lang="en-US" sz="4800" dirty="0">
              <a:latin typeface="DFPBangBangW5-B5" panose="040F0500000000000000" pitchFamily="82" charset="-120"/>
              <a:ea typeface="DFPBangBangW5-B5" panose="040F0500000000000000" pitchFamily="82" charset="-120"/>
            </a:endParaRPr>
          </a:p>
          <a:p>
            <a:pPr marL="171450" lvl="0" indent="-171450" algn="l" rtl="0">
              <a:spcBef>
                <a:spcPts val="0"/>
              </a:spcBef>
              <a:spcAft>
                <a:spcPts val="0"/>
              </a:spcAft>
              <a:buFont typeface="Arial" panose="020B0604020202020204" pitchFamily="34" charset="0"/>
              <a:buChar char="•"/>
            </a:pPr>
            <a:r>
              <a:rPr lang="en-US" sz="3200" dirty="0">
                <a:solidFill>
                  <a:schemeClr val="bg2"/>
                </a:solidFill>
                <a:latin typeface="Nunito ExtraBold" pitchFamily="2" charset="0"/>
              </a:rPr>
              <a:t>C</a:t>
            </a:r>
            <a:r>
              <a:rPr lang="en-US" sz="2800" dirty="0">
                <a:solidFill>
                  <a:schemeClr val="bg2"/>
                </a:solidFill>
                <a:latin typeface="Nunito" pitchFamily="2" charset="0"/>
              </a:rPr>
              <a:t>olossians</a:t>
            </a:r>
            <a:r>
              <a:rPr lang="zh-TW" altLang="en-US" sz="2800" dirty="0">
                <a:solidFill>
                  <a:schemeClr val="bg2"/>
                </a:solidFill>
                <a:latin typeface="Nunito" pitchFamily="2" charset="0"/>
              </a:rPr>
              <a:t> </a:t>
            </a:r>
            <a:r>
              <a:rPr lang="zh-TW" altLang="en-US" sz="4800" dirty="0">
                <a:latin typeface="DFPBangBangW5-B5" panose="040F0500000000000000" pitchFamily="82" charset="-120"/>
                <a:ea typeface="DFPBangBangW5-B5" panose="040F0500000000000000" pitchFamily="82" charset="-120"/>
              </a:rPr>
              <a:t>歌羅西書</a:t>
            </a:r>
            <a:endParaRPr sz="4800" dirty="0">
              <a:latin typeface="DFPBangBangW5-B5" panose="040F0500000000000000" pitchFamily="82" charset="-120"/>
              <a:ea typeface="DFPBangBangW5-B5" panose="040F0500000000000000" pitchFamily="82" charset="-120"/>
            </a:endParaRPr>
          </a:p>
        </p:txBody>
      </p:sp>
      <p:sp>
        <p:nvSpPr>
          <p:cNvPr id="487" name="Google Shape;487;p42"/>
          <p:cNvSpPr/>
          <p:nvPr/>
        </p:nvSpPr>
        <p:spPr>
          <a:xfrm>
            <a:off x="7830975" y="553563"/>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5082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720000" y="445025"/>
            <a:ext cx="77040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kumimoji="0" lang="zh-TW" altLang="en-US" sz="4400" b="0" i="0" u="none" strike="noStrike" kern="0" cap="none" spc="0" normalizeH="0" baseline="0" noProof="0" dirty="0">
                <a:ln>
                  <a:noFill/>
                </a:ln>
                <a:solidFill>
                  <a:srgbClr val="FFFFFF"/>
                </a:solidFill>
                <a:effectLst/>
                <a:uLnTx/>
                <a:uFillTx/>
                <a:latin typeface="DFXingShu-B5" panose="03000509000000000000" pitchFamily="65" charset="-120"/>
                <a:ea typeface="DFXingShu-B5" panose="03000509000000000000" pitchFamily="65" charset="-120"/>
                <a:sym typeface="Montserrat ExtraBold"/>
              </a:rPr>
              <a:t>持續專一 </a:t>
            </a:r>
            <a:r>
              <a:rPr kumimoji="0" lang="en-US" altLang="zh-TW" sz="2000" b="0" i="0" u="none" strike="noStrike" kern="0" cap="none" spc="0" normalizeH="0" baseline="0" noProof="0" dirty="0">
                <a:ln>
                  <a:noFill/>
                </a:ln>
                <a:solidFill>
                  <a:srgbClr val="8BD2A4"/>
                </a:solidFill>
                <a:effectLst/>
                <a:uLnTx/>
                <a:uFillTx/>
                <a:latin typeface="Montserrat ExtraBold"/>
                <a:sym typeface="Montserrat ExtraBold"/>
              </a:rPr>
              <a:t>One thing continuously</a:t>
            </a:r>
            <a:endParaRPr dirty="0">
              <a:solidFill>
                <a:schemeClr val="dk2"/>
              </a:solidFill>
            </a:endParaRPr>
          </a:p>
        </p:txBody>
      </p:sp>
      <p:sp>
        <p:nvSpPr>
          <p:cNvPr id="486" name="Google Shape;486;p42"/>
          <p:cNvSpPr txBox="1">
            <a:spLocks noGrp="1"/>
          </p:cNvSpPr>
          <p:nvPr>
            <p:ph type="body" idx="1"/>
          </p:nvPr>
        </p:nvSpPr>
        <p:spPr>
          <a:xfrm>
            <a:off x="720000" y="1266775"/>
            <a:ext cx="7704000" cy="34842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altLang="zh-TW" sz="3200" dirty="0">
                <a:solidFill>
                  <a:schemeClr val="bg2"/>
                </a:solidFill>
                <a:latin typeface="Nunito ExtraBold" panose="020B0604020202020204" pitchFamily="2" charset="0"/>
              </a:rPr>
              <a:t>G</a:t>
            </a:r>
            <a:r>
              <a:rPr lang="en-US" altLang="zh-TW" sz="2800" dirty="0">
                <a:solidFill>
                  <a:schemeClr val="bg2"/>
                </a:solidFill>
                <a:latin typeface="Nunito" pitchFamily="2" charset="0"/>
              </a:rPr>
              <a:t>ive Yourself to the Lord </a:t>
            </a:r>
            <a:r>
              <a:rPr lang="zh-TW" altLang="en-US" sz="4800" dirty="0">
                <a:latin typeface="DFPBangBangW5-B5" panose="040F0500000000000000" pitchFamily="82" charset="-120"/>
                <a:ea typeface="DFPBangBangW5-B5" panose="040F0500000000000000" pitchFamily="82" charset="-120"/>
              </a:rPr>
              <a:t>委身基督</a:t>
            </a:r>
            <a:endParaRPr lang="en-US" altLang="zh-TW" sz="4800" dirty="0">
              <a:latin typeface="DFPBangBangW5-B5" panose="040F0500000000000000" pitchFamily="82" charset="-120"/>
              <a:ea typeface="DFPBangBangW5-B5" panose="040F0500000000000000" pitchFamily="82" charset="-120"/>
            </a:endParaRPr>
          </a:p>
        </p:txBody>
      </p:sp>
      <p:sp>
        <p:nvSpPr>
          <p:cNvPr id="487" name="Google Shape;487;p42"/>
          <p:cNvSpPr/>
          <p:nvPr/>
        </p:nvSpPr>
        <p:spPr>
          <a:xfrm>
            <a:off x="7830975" y="553563"/>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166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720000" y="445025"/>
            <a:ext cx="77040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kumimoji="0" lang="zh-TW" altLang="en-US" sz="3200" b="0" i="0" u="sng" strike="noStrike" kern="0" cap="none" spc="0" normalizeH="0" baseline="0" noProof="0" dirty="0">
                <a:ln>
                  <a:noFill/>
                </a:ln>
                <a:solidFill>
                  <a:srgbClr val="FFFFFF"/>
                </a:solidFill>
                <a:effectLst/>
                <a:uLnTx/>
                <a:uFillTx/>
                <a:latin typeface="DFXingShu-B5" panose="03000509000000000000" pitchFamily="65" charset="-120"/>
                <a:ea typeface="DFXingShu-B5" panose="03000509000000000000" pitchFamily="65" charset="-120"/>
                <a:sym typeface="Montserrat ExtraBold"/>
              </a:rPr>
              <a:t>加拉太書</a:t>
            </a:r>
            <a:r>
              <a:rPr kumimoji="0" lang="en-US" altLang="zh-TW" sz="2000" b="0" i="0" u="sng" strike="noStrike" kern="0" cap="none" spc="0" normalizeH="0" baseline="0" noProof="0" dirty="0">
                <a:ln>
                  <a:noFill/>
                </a:ln>
                <a:solidFill>
                  <a:srgbClr val="8BD2A4"/>
                </a:solidFill>
                <a:effectLst/>
                <a:uLnTx/>
                <a:uFillTx/>
                <a:latin typeface="Montserrat ExtraBold"/>
                <a:sym typeface="Montserrat ExtraBold"/>
              </a:rPr>
              <a:t>G</a:t>
            </a:r>
            <a:r>
              <a:rPr lang="en-US" altLang="zh-TW" sz="2000" u="sng" dirty="0" err="1">
                <a:solidFill>
                  <a:srgbClr val="8BD2A4"/>
                </a:solidFill>
              </a:rPr>
              <a:t>alatians</a:t>
            </a:r>
            <a:r>
              <a:rPr lang="en-US" altLang="zh-TW" sz="2000" u="sng" dirty="0">
                <a:solidFill>
                  <a:srgbClr val="8BD2A4"/>
                </a:solidFill>
              </a:rPr>
              <a:t> 2:20</a:t>
            </a:r>
            <a:endParaRPr u="sng" dirty="0">
              <a:solidFill>
                <a:schemeClr val="dk2"/>
              </a:solidFill>
            </a:endParaRPr>
          </a:p>
        </p:txBody>
      </p:sp>
      <p:sp>
        <p:nvSpPr>
          <p:cNvPr id="486" name="Google Shape;486;p42"/>
          <p:cNvSpPr txBox="1">
            <a:spLocks noGrp="1"/>
          </p:cNvSpPr>
          <p:nvPr>
            <p:ph type="body" idx="1"/>
          </p:nvPr>
        </p:nvSpPr>
        <p:spPr>
          <a:xfrm>
            <a:off x="720000" y="1059797"/>
            <a:ext cx="7704000" cy="348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3200" dirty="0">
                <a:latin typeface="DFPLiShuW7-B5" panose="03000700000000000000" pitchFamily="66" charset="-120"/>
                <a:ea typeface="DFPLiShuW7-B5" panose="03000700000000000000" pitchFamily="66" charset="-120"/>
              </a:rPr>
              <a:t>我已經與基督同釘十字架，現在活著的</a:t>
            </a:r>
            <a:r>
              <a:rPr lang="zh-TW" altLang="en-US" sz="3200" dirty="0">
                <a:solidFill>
                  <a:schemeClr val="bg2"/>
                </a:solidFill>
                <a:latin typeface="DFPingJuW7-B5" panose="040B0709000000000000" pitchFamily="81" charset="-120"/>
                <a:ea typeface="DFPingJuW7-B5" panose="040B0709000000000000" pitchFamily="81" charset="-120"/>
              </a:rPr>
              <a:t>不再是</a:t>
            </a:r>
            <a:r>
              <a:rPr lang="zh-TW" altLang="en-US" sz="3200" dirty="0">
                <a:latin typeface="DFPLiShuW7-B5" panose="03000700000000000000" pitchFamily="66" charset="-120"/>
                <a:ea typeface="DFPLiShuW7-B5" panose="03000700000000000000" pitchFamily="66" charset="-120"/>
              </a:rPr>
              <a:t>我，</a:t>
            </a:r>
            <a:r>
              <a:rPr lang="zh-TW" altLang="en-US" sz="3600" dirty="0">
                <a:solidFill>
                  <a:schemeClr val="bg2"/>
                </a:solidFill>
                <a:latin typeface="DFPingJuW7-B5" panose="040B0709000000000000" pitchFamily="81" charset="-120"/>
                <a:ea typeface="DFPingJuW7-B5" panose="040B0709000000000000" pitchFamily="81" charset="-120"/>
              </a:rPr>
              <a:t>乃是</a:t>
            </a:r>
            <a:r>
              <a:rPr lang="zh-TW" altLang="en-US" sz="3200" dirty="0">
                <a:latin typeface="DFPLiShuW7-B5" panose="03000700000000000000" pitchFamily="66" charset="-120"/>
                <a:ea typeface="DFPLiShuW7-B5" panose="03000700000000000000" pitchFamily="66" charset="-120"/>
              </a:rPr>
              <a:t>基督在我裡面活著。並且我如今在肉身活著，是因信神的兒子而活，祂是愛我，為我捨己。</a:t>
            </a:r>
            <a:endParaRPr lang="en-US" altLang="zh-TW" sz="3200" dirty="0">
              <a:latin typeface="DFPLiShuW7-B5" panose="03000700000000000000" pitchFamily="66" charset="-120"/>
              <a:ea typeface="DFPLiShuW7-B5" panose="03000700000000000000" pitchFamily="66" charset="-120"/>
            </a:endParaRPr>
          </a:p>
          <a:p>
            <a:pPr marL="0" lvl="0" indent="0" algn="l" rtl="0">
              <a:spcBef>
                <a:spcPts val="0"/>
              </a:spcBef>
              <a:spcAft>
                <a:spcPts val="0"/>
              </a:spcAft>
              <a:buNone/>
            </a:pPr>
            <a:r>
              <a:rPr lang="en-US" altLang="zh-TW" sz="2400" dirty="0">
                <a:latin typeface="Nunito" pitchFamily="2" charset="0"/>
                <a:ea typeface="DFPLiShuW7-B5" panose="03000700000000000000" pitchFamily="66" charset="-120"/>
              </a:rPr>
              <a:t>I have been crucified with Christ. It is </a:t>
            </a:r>
            <a:r>
              <a:rPr lang="en-US" altLang="zh-TW" sz="2400" dirty="0">
                <a:solidFill>
                  <a:schemeClr val="bg2"/>
                </a:solidFill>
                <a:latin typeface="Nunito ExtraBold" pitchFamily="2" charset="0"/>
                <a:ea typeface="DFPLiShuW7-B5" panose="03000700000000000000" pitchFamily="66" charset="-120"/>
              </a:rPr>
              <a:t>no longer </a:t>
            </a:r>
            <a:r>
              <a:rPr lang="en-US" altLang="zh-TW" sz="2400" dirty="0">
                <a:latin typeface="Nunito" pitchFamily="2" charset="0"/>
                <a:ea typeface="DFPLiShuW7-B5" panose="03000700000000000000" pitchFamily="66" charset="-120"/>
              </a:rPr>
              <a:t>I who live, </a:t>
            </a:r>
            <a:r>
              <a:rPr lang="en-US" altLang="zh-TW" sz="2400" dirty="0">
                <a:solidFill>
                  <a:schemeClr val="bg2"/>
                </a:solidFill>
                <a:latin typeface="Nunito ExtraBold" pitchFamily="2" charset="0"/>
                <a:ea typeface="DFPLiShuW7-B5" panose="03000700000000000000" pitchFamily="66" charset="-120"/>
              </a:rPr>
              <a:t>but</a:t>
            </a:r>
            <a:r>
              <a:rPr lang="en-US" altLang="zh-TW" sz="2400" dirty="0">
                <a:latin typeface="Nunito" pitchFamily="2" charset="0"/>
                <a:ea typeface="DFPLiShuW7-B5" panose="03000700000000000000" pitchFamily="66" charset="-120"/>
              </a:rPr>
              <a:t> Christ who lives in me. And the life I now live in the flesh I live by faith in the Son of God, who loved me and gave himself for me. </a:t>
            </a:r>
          </a:p>
        </p:txBody>
      </p:sp>
      <p:sp>
        <p:nvSpPr>
          <p:cNvPr id="487" name="Google Shape;487;p42"/>
          <p:cNvSpPr/>
          <p:nvPr/>
        </p:nvSpPr>
        <p:spPr>
          <a:xfrm>
            <a:off x="7830975" y="553563"/>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8029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720000" y="445025"/>
            <a:ext cx="77040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kumimoji="0" lang="zh-TW" altLang="en-US" sz="3200" b="0" i="0" u="sng" strike="noStrike" kern="0" cap="none" spc="0" normalizeH="0" baseline="0" noProof="0" dirty="0">
                <a:ln>
                  <a:noFill/>
                </a:ln>
                <a:solidFill>
                  <a:srgbClr val="FFFFFF"/>
                </a:solidFill>
                <a:effectLst/>
                <a:uLnTx/>
                <a:uFillTx/>
                <a:latin typeface="DFXingShu-B5" panose="03000509000000000000" pitchFamily="65" charset="-120"/>
                <a:ea typeface="DFXingShu-B5" panose="03000509000000000000" pitchFamily="65" charset="-120"/>
                <a:sym typeface="Montserrat ExtraBold"/>
              </a:rPr>
              <a:t>加拉太 </a:t>
            </a:r>
            <a:r>
              <a:rPr kumimoji="0" lang="en-US" altLang="zh-TW" sz="2000" b="0" i="0" u="sng" strike="noStrike" kern="0" cap="none" spc="0" normalizeH="0" baseline="0" noProof="0" dirty="0">
                <a:ln>
                  <a:noFill/>
                </a:ln>
                <a:solidFill>
                  <a:srgbClr val="8BD2A4"/>
                </a:solidFill>
                <a:effectLst/>
                <a:uLnTx/>
                <a:uFillTx/>
                <a:latin typeface="Montserrat ExtraBold"/>
                <a:sym typeface="Montserrat ExtraBold"/>
              </a:rPr>
              <a:t>G</a:t>
            </a:r>
            <a:r>
              <a:rPr lang="en-US" altLang="zh-TW" sz="2000" u="sng" dirty="0" err="1">
                <a:solidFill>
                  <a:srgbClr val="8BD2A4"/>
                </a:solidFill>
              </a:rPr>
              <a:t>alatians</a:t>
            </a:r>
            <a:r>
              <a:rPr lang="en-US" altLang="zh-TW" sz="2000" u="sng" dirty="0">
                <a:solidFill>
                  <a:srgbClr val="8BD2A4"/>
                </a:solidFill>
              </a:rPr>
              <a:t> 5: 16, 25</a:t>
            </a:r>
            <a:endParaRPr u="sng" dirty="0">
              <a:solidFill>
                <a:schemeClr val="dk2"/>
              </a:solidFill>
            </a:endParaRPr>
          </a:p>
        </p:txBody>
      </p:sp>
      <p:sp>
        <p:nvSpPr>
          <p:cNvPr id="486" name="Google Shape;486;p42"/>
          <p:cNvSpPr txBox="1">
            <a:spLocks noGrp="1"/>
          </p:cNvSpPr>
          <p:nvPr>
            <p:ph type="body" idx="1"/>
          </p:nvPr>
        </p:nvSpPr>
        <p:spPr>
          <a:xfrm>
            <a:off x="720000" y="1059797"/>
            <a:ext cx="7704000" cy="348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3200" dirty="0">
                <a:latin typeface="DFPLiShuW7-B5" panose="03000700000000000000" pitchFamily="66" charset="-120"/>
                <a:ea typeface="DFPLiShuW7-B5" panose="03000700000000000000" pitchFamily="66" charset="-120"/>
              </a:rPr>
              <a:t>我說，你們當順著聖靈而行，就不放縱肉體的情慾了。</a:t>
            </a:r>
            <a:endParaRPr lang="en-US" altLang="zh-TW" sz="3200" dirty="0">
              <a:latin typeface="DFPLiShuW7-B5" panose="03000700000000000000" pitchFamily="66" charset="-120"/>
              <a:ea typeface="DFPLiShuW7-B5" panose="03000700000000000000" pitchFamily="66" charset="-120"/>
            </a:endParaRPr>
          </a:p>
          <a:p>
            <a:pPr marL="0" lvl="0" indent="0" algn="l" rtl="0">
              <a:spcBef>
                <a:spcPts val="0"/>
              </a:spcBef>
              <a:spcAft>
                <a:spcPts val="0"/>
              </a:spcAft>
              <a:buNone/>
            </a:pPr>
            <a:r>
              <a:rPr lang="zh-TW" altLang="en-US" sz="3200" dirty="0">
                <a:latin typeface="DFPLiShuW7-B5" panose="03000700000000000000" pitchFamily="66" charset="-120"/>
                <a:ea typeface="DFPLiShuW7-B5" panose="03000700000000000000" pitchFamily="66" charset="-120"/>
              </a:rPr>
              <a:t>我們若是靠聖靈得生，就當靠聖靈行事。 </a:t>
            </a:r>
            <a:endParaRPr lang="en-US" altLang="zh-TW" sz="3200" dirty="0">
              <a:latin typeface="DFPLiShuW7-B5" panose="03000700000000000000" pitchFamily="66" charset="-120"/>
              <a:ea typeface="DFPLiShuW7-B5" panose="03000700000000000000" pitchFamily="66" charset="-120"/>
            </a:endParaRPr>
          </a:p>
          <a:p>
            <a:pPr marL="0" lvl="0" indent="0" algn="l" rtl="0">
              <a:spcBef>
                <a:spcPts val="0"/>
              </a:spcBef>
              <a:spcAft>
                <a:spcPts val="0"/>
              </a:spcAft>
              <a:buNone/>
            </a:pPr>
            <a:r>
              <a:rPr lang="en-US" altLang="zh-TW" sz="2400" dirty="0">
                <a:latin typeface="Nunito" pitchFamily="2" charset="0"/>
                <a:ea typeface="DFPLiShuW7-B5" panose="03000700000000000000" pitchFamily="66" charset="-120"/>
              </a:rPr>
              <a:t>But I say, walk by the Spirit, and you will not gratify the desires of the flesh.</a:t>
            </a:r>
          </a:p>
          <a:p>
            <a:pPr marL="0" lvl="0" indent="0" algn="l" rtl="0">
              <a:spcBef>
                <a:spcPts val="0"/>
              </a:spcBef>
              <a:spcAft>
                <a:spcPts val="0"/>
              </a:spcAft>
              <a:buNone/>
            </a:pPr>
            <a:r>
              <a:rPr lang="en-US" altLang="zh-TW" sz="2400" dirty="0">
                <a:latin typeface="Nunito" pitchFamily="2" charset="0"/>
                <a:ea typeface="DFPLiShuW7-B5" panose="03000700000000000000" pitchFamily="66" charset="-120"/>
              </a:rPr>
              <a:t>If we live by the Spirit, let us also keep in step with the Spirit.</a:t>
            </a:r>
          </a:p>
          <a:p>
            <a:pPr marL="0" lvl="0" indent="0" algn="l" rtl="0">
              <a:spcBef>
                <a:spcPts val="0"/>
              </a:spcBef>
              <a:spcAft>
                <a:spcPts val="0"/>
              </a:spcAft>
              <a:buNone/>
            </a:pPr>
            <a:r>
              <a:rPr lang="en-US" altLang="zh-TW" sz="2400" dirty="0">
                <a:latin typeface="Nunito" pitchFamily="2" charset="0"/>
                <a:ea typeface="DFPLiShuW7-B5" panose="03000700000000000000" pitchFamily="66" charset="-120"/>
              </a:rPr>
              <a:t> </a:t>
            </a:r>
          </a:p>
        </p:txBody>
      </p:sp>
      <p:sp>
        <p:nvSpPr>
          <p:cNvPr id="487" name="Google Shape;487;p42"/>
          <p:cNvSpPr/>
          <p:nvPr/>
        </p:nvSpPr>
        <p:spPr>
          <a:xfrm>
            <a:off x="7830975" y="553563"/>
            <a:ext cx="506234" cy="506234"/>
          </a:xfrm>
          <a:custGeom>
            <a:avLst/>
            <a:gdLst/>
            <a:ahLst/>
            <a:cxnLst/>
            <a:rect l="l" t="t" r="r" b="b"/>
            <a:pathLst>
              <a:path w="15724" h="15724" extrusionOk="0">
                <a:moveTo>
                  <a:pt x="7862" y="1"/>
                </a:moveTo>
                <a:lnTo>
                  <a:pt x="6972" y="6169"/>
                </a:lnTo>
                <a:lnTo>
                  <a:pt x="3781" y="3782"/>
                </a:lnTo>
                <a:lnTo>
                  <a:pt x="6168" y="6973"/>
                </a:lnTo>
                <a:lnTo>
                  <a:pt x="1" y="7862"/>
                </a:lnTo>
                <a:lnTo>
                  <a:pt x="6168" y="8752"/>
                </a:lnTo>
                <a:lnTo>
                  <a:pt x="3781" y="11943"/>
                </a:lnTo>
                <a:lnTo>
                  <a:pt x="3781" y="11943"/>
                </a:lnTo>
                <a:lnTo>
                  <a:pt x="6972" y="9556"/>
                </a:lnTo>
                <a:lnTo>
                  <a:pt x="7862" y="15723"/>
                </a:lnTo>
                <a:lnTo>
                  <a:pt x="8751" y="9556"/>
                </a:lnTo>
                <a:lnTo>
                  <a:pt x="11942" y="11943"/>
                </a:lnTo>
                <a:lnTo>
                  <a:pt x="9555" y="8752"/>
                </a:lnTo>
                <a:lnTo>
                  <a:pt x="15723" y="7862"/>
                </a:lnTo>
                <a:lnTo>
                  <a:pt x="9555" y="6973"/>
                </a:lnTo>
                <a:lnTo>
                  <a:pt x="11942" y="3782"/>
                </a:lnTo>
                <a:lnTo>
                  <a:pt x="8751" y="6169"/>
                </a:lnTo>
                <a:lnTo>
                  <a:pt x="7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9082112"/>
      </p:ext>
    </p:extLst>
  </p:cSld>
  <p:clrMapOvr>
    <a:masterClrMapping/>
  </p:clrMapOvr>
</p:sld>
</file>

<file path=ppt/theme/theme1.xml><?xml version="1.0" encoding="utf-8"?>
<a:theme xmlns:a="http://schemas.openxmlformats.org/drawingml/2006/main" name="2022: Happy New Year! by Slidesgo">
  <a:themeElements>
    <a:clrScheme name="Simple Light">
      <a:dk1>
        <a:srgbClr val="191919"/>
      </a:dk1>
      <a:lt1>
        <a:srgbClr val="FFFFFF"/>
      </a:lt1>
      <a:dk2>
        <a:srgbClr val="8BD2A4"/>
      </a:dk2>
      <a:lt2>
        <a:srgbClr val="FCBB01"/>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963</TotalTime>
  <Words>1506</Words>
  <Application>Microsoft Office PowerPoint</Application>
  <PresentationFormat>On-screen Show (16:9)</PresentationFormat>
  <Paragraphs>104</Paragraphs>
  <Slides>28</Slides>
  <Notes>28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28</vt:i4>
      </vt:variant>
    </vt:vector>
  </HeadingPairs>
  <TitlesOfParts>
    <vt:vector size="43" baseType="lpstr">
      <vt:lpstr>Calibri</vt:lpstr>
      <vt:lpstr>DFPBangBangW5-B5</vt:lpstr>
      <vt:lpstr>DFPingJuW7-B5</vt:lpstr>
      <vt:lpstr>Montserrat ExtraBold</vt:lpstr>
      <vt:lpstr>DFPLiShuW7-B5</vt:lpstr>
      <vt:lpstr>DFYanKaiW9-B5</vt:lpstr>
      <vt:lpstr>Roboto</vt:lpstr>
      <vt:lpstr>Nunito ExtraBold</vt:lpstr>
      <vt:lpstr>Arial</vt:lpstr>
      <vt:lpstr>Bebas Neue</vt:lpstr>
      <vt:lpstr>DFPShuaShuaW7-B5</vt:lpstr>
      <vt:lpstr>system-ui</vt:lpstr>
      <vt:lpstr>Nunito</vt:lpstr>
      <vt:lpstr>DFXingShu-B5</vt:lpstr>
      <vt:lpstr>2022: Happy New Year! by Slidesgo</vt:lpstr>
      <vt:lpstr>持續專一  One thing continuously !</vt:lpstr>
      <vt:lpstr>新年立志 New Year’s Resolutions</vt:lpstr>
      <vt:lpstr>新年立志 New Year’s Resolutions</vt:lpstr>
      <vt:lpstr>腓立比書Philippians 3: 12</vt:lpstr>
      <vt:lpstr>腓立比書Philippians 3: 13-14</vt:lpstr>
      <vt:lpstr>持續專一 One thing continuously</vt:lpstr>
      <vt:lpstr>持續專一 One thing continuously</vt:lpstr>
      <vt:lpstr>加拉太書Galatians 2:20</vt:lpstr>
      <vt:lpstr>加拉太 Galatians 5: 16, 25</vt:lpstr>
      <vt:lpstr>持續專一 One thing continuously</vt:lpstr>
      <vt:lpstr>以弗所書Ephesians 1:  23  </vt:lpstr>
      <vt:lpstr>以弗所書Ephesians 3: 20  </vt:lpstr>
      <vt:lpstr>持續專一 One thing continuously</vt:lpstr>
      <vt:lpstr>腓立比書Philippians 2:1-2  </vt:lpstr>
      <vt:lpstr>腓立比書Philippians  1:5  </vt:lpstr>
      <vt:lpstr>持續專一 One thing continuously</vt:lpstr>
      <vt:lpstr>歌羅西書 Colissianians  2: 6-7  </vt:lpstr>
      <vt:lpstr>歌羅西書 Colissianians  2: 9-10a  </vt:lpstr>
      <vt:lpstr>歌羅西書 Colissianians  3:1-4  </vt:lpstr>
      <vt:lpstr>PowerPoint Presentation</vt:lpstr>
      <vt:lpstr>PowerPoint Presentation</vt:lpstr>
      <vt:lpstr>PowerPoint Presentation</vt:lpstr>
      <vt:lpstr>PowerPoint Presentation</vt:lpstr>
      <vt:lpstr>Give Yourself to the Lord </vt:lpstr>
      <vt:lpstr>Life’s Transformation </vt:lpstr>
      <vt:lpstr>路加福音 Luke 10: 41-42</vt:lpstr>
      <vt:lpstr>持續專一 One thing continuously</vt:lpstr>
      <vt:lpstr>持續專一 One thing continuously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持續專一  One thing continuously !</dc:title>
  <dc:creator>Yao-chien Chen</dc:creator>
  <cp:lastModifiedBy>Yao-chien Chen</cp:lastModifiedBy>
  <cp:revision>1</cp:revision>
  <cp:lastPrinted>2022-01-02T12:11:35Z</cp:lastPrinted>
  <dcterms:modified xsi:type="dcterms:W3CDTF">2022-01-02T12:13:23Z</dcterms:modified>
</cp:coreProperties>
</file>