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33"/>
  </p:notesMasterIdLst>
  <p:sldIdLst>
    <p:sldId id="256" r:id="rId2"/>
    <p:sldId id="260" r:id="rId3"/>
    <p:sldId id="309" r:id="rId4"/>
    <p:sldId id="278" r:id="rId5"/>
    <p:sldId id="310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302" r:id="rId14"/>
    <p:sldId id="287" r:id="rId15"/>
    <p:sldId id="288" r:id="rId16"/>
    <p:sldId id="291" r:id="rId17"/>
    <p:sldId id="292" r:id="rId18"/>
    <p:sldId id="293" r:id="rId19"/>
    <p:sldId id="295" r:id="rId20"/>
    <p:sldId id="296" r:id="rId21"/>
    <p:sldId id="294" r:id="rId22"/>
    <p:sldId id="297" r:id="rId23"/>
    <p:sldId id="298" r:id="rId24"/>
    <p:sldId id="299" r:id="rId25"/>
    <p:sldId id="311" r:id="rId26"/>
    <p:sldId id="290" r:id="rId27"/>
    <p:sldId id="301" r:id="rId28"/>
    <p:sldId id="305" r:id="rId29"/>
    <p:sldId id="306" r:id="rId30"/>
    <p:sldId id="308" r:id="rId31"/>
    <p:sldId id="307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22"/>
    <p:restoredTop sz="88299"/>
  </p:normalViewPr>
  <p:slideViewPr>
    <p:cSldViewPr snapToGrid="0" snapToObjects="1">
      <p:cViewPr varScale="1">
        <p:scale>
          <a:sx n="112" d="100"/>
          <a:sy n="112" d="100"/>
        </p:scale>
        <p:origin x="1944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07" d="100"/>
          <a:sy n="107" d="100"/>
        </p:scale>
        <p:origin x="440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ADC275-215A-B447-BFC3-9A868799082A}" type="datetimeFigureOut">
              <a:rPr lang="en-US" smtClean="0"/>
              <a:t>8/26/22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317FEA-7F72-7E40-BBFC-88E40B063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360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317FEA-7F72-7E40-BBFC-88E40B063E2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57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317FEA-7F72-7E40-BBFC-88E40B063E2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700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317FEA-7F72-7E40-BBFC-88E40B063E2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204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317FEA-7F72-7E40-BBFC-88E40B063E2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00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317FEA-7F72-7E40-BBFC-88E40B063E2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46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317FEA-7F72-7E40-BBFC-88E40B063E2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54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317FEA-7F72-7E40-BBFC-88E40B063E2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14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317FEA-7F72-7E40-BBFC-88E40B063E2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374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301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424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937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2104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997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8/26/22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163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8/26/22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7755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3194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02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251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551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570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8/26/22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040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8/26/22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608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8/26/22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285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816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15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8/26/22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61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584F5-449B-EB4A-9A98-68F8378CE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959" y="1889991"/>
            <a:ext cx="6517482" cy="1881910"/>
          </a:xfrm>
        </p:spPr>
        <p:txBody>
          <a:bodyPr>
            <a:normAutofit/>
          </a:bodyPr>
          <a:lstStyle/>
          <a:p>
            <a:r>
              <a:rPr lang="zh-TW" altLang="en-US" sz="4050" dirty="0">
                <a:latin typeface="FangSong" panose="02010609060101010101" pitchFamily="49" charset="-122"/>
                <a:ea typeface="FangSong" panose="02010609060101010101" pitchFamily="49" charset="-122"/>
              </a:rPr>
              <a:t>谁能使我们与基督的爱隔绝</a:t>
            </a:r>
            <a:br>
              <a:rPr lang="en-US" altLang="ja-JP" sz="4050" dirty="0">
                <a:latin typeface="FangSong" panose="02010609060101010101" pitchFamily="49" charset="-122"/>
                <a:ea typeface="FangSong" panose="02010609060101010101" pitchFamily="49" charset="-122"/>
              </a:rPr>
            </a:br>
            <a:endParaRPr lang="en-US" sz="2700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5C68F9-A7FD-5045-AA4F-2F8DD903C8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288" y="3939311"/>
            <a:ext cx="6517482" cy="1028699"/>
          </a:xfrm>
        </p:spPr>
        <p:txBody>
          <a:bodyPr>
            <a:normAutofit/>
          </a:bodyPr>
          <a:lstStyle/>
          <a:p>
            <a:r>
              <a:rPr lang="ja-JP" altLang="en-US" sz="2800">
                <a:latin typeface="FangSong" panose="02010609060101010101" pitchFamily="49" charset="-122"/>
                <a:ea typeface="FangSong" panose="02010609060101010101" pitchFamily="49" charset="-122"/>
              </a:rPr>
              <a:t>罗马书</a:t>
            </a:r>
            <a:r>
              <a:rPr lang="en-US" altLang="zh-CN" sz="2800" dirty="0">
                <a:latin typeface="FangSong" panose="02010609060101010101" pitchFamily="49" charset="-122"/>
                <a:ea typeface="FangSong" panose="02010609060101010101" pitchFamily="49" charset="-122"/>
              </a:rPr>
              <a:t>8:1-39</a:t>
            </a:r>
            <a:endParaRPr lang="en-US" altLang="ja-JP" sz="2800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4699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E382A-108F-45DD-F92F-376DA71D8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帕斯卡论伟大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AD1A62-7E66-49BB-8F67-9A46E03CF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53" y="2023499"/>
            <a:ext cx="2295369" cy="22953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16272E-1E33-DC03-8A34-5A818E993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298" y="3804595"/>
            <a:ext cx="2625774" cy="27552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FFF0AC-8F3F-8B13-13E7-19C39F0BE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641" y="2549279"/>
            <a:ext cx="5506029" cy="309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1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E382A-108F-45DD-F92F-376DA71D8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帕斯卡论伟大</a:t>
            </a:r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68E68B-B0A4-3781-5974-A625FEB1E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668" y="1778000"/>
            <a:ext cx="762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540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17212-E729-794E-A98D-885EF1322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一、随从圣灵的人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C198D-CD6C-1748-8BCD-D6114874F3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3338" cy="41985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2800" b="1" dirty="0"/>
              <a:t>8:5-13 </a:t>
            </a:r>
            <a:r>
              <a:rPr lang="zh-CN" altLang="en-US" sz="2800" b="1" dirty="0"/>
              <a:t>因为，</a:t>
            </a:r>
            <a:r>
              <a:rPr lang="zh-CN" altLang="en-US" sz="2800" b="1" dirty="0">
                <a:solidFill>
                  <a:srgbClr val="FF0000"/>
                </a:solidFill>
              </a:rPr>
              <a:t>随从肉体的人体贴肉体的事；随从圣灵的人体贴圣灵的事</a:t>
            </a:r>
            <a:r>
              <a:rPr lang="zh-CN" altLang="en-US" sz="2800" b="1" dirty="0">
                <a:solidFill>
                  <a:srgbClr val="C00000"/>
                </a:solidFill>
              </a:rPr>
              <a:t>。</a:t>
            </a:r>
            <a:r>
              <a:rPr lang="zh-CN" altLang="en-US" sz="2800" b="1" dirty="0"/>
              <a:t>体贴肉体的，就是死；体贴圣灵的，乃是生命、平安。</a:t>
            </a:r>
            <a:br>
              <a:rPr lang="zh-CN" altLang="en-US" sz="2800" b="1" dirty="0"/>
            </a:br>
            <a:r>
              <a:rPr lang="en-US" altLang="zh-CN" sz="2800" b="1" dirty="0"/>
              <a:t>…   </a:t>
            </a:r>
            <a:r>
              <a:rPr lang="zh-CN" altLang="en-US" sz="2800" b="1" dirty="0"/>
              <a:t>人若没有基督的灵，就不是属基督的。基督若在你们心里，身体就因罪而死，心灵却因义而活。</a:t>
            </a:r>
            <a:br>
              <a:rPr lang="zh-CN" altLang="en-US" sz="2800" b="1" dirty="0"/>
            </a:br>
            <a:r>
              <a:rPr lang="en-US" altLang="zh-CN" sz="2800" b="1" dirty="0"/>
              <a:t>…    </a:t>
            </a:r>
            <a:r>
              <a:rPr lang="zh-CN" altLang="en-US" sz="2800" b="1" dirty="0"/>
              <a:t>你们若顺从肉体活着，必要死；若靠着圣灵治死身体的恶行，必要活着。</a:t>
            </a:r>
            <a:r>
              <a:rPr lang="en-US" altLang="zh-CN" sz="2800" b="1" dirty="0"/>
              <a:t>	</a:t>
            </a:r>
          </a:p>
          <a:p>
            <a:pPr marL="0" indent="0">
              <a:buNone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18822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17212-E729-794E-A98D-885EF1322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一、随从圣灵的人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C198D-CD6C-1748-8BCD-D6114874F3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3338" cy="41985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2800" b="1" dirty="0"/>
              <a:t>8:5-13 </a:t>
            </a:r>
            <a:r>
              <a:rPr lang="zh-CN" altLang="en-US" sz="2800" b="1" dirty="0"/>
              <a:t>因为，随从肉体的人体贴肉体的事；随从圣灵的人体贴圣灵的事。体贴肉体的，就是死；体贴圣灵的，乃是生命、平安。</a:t>
            </a:r>
            <a:br>
              <a:rPr lang="zh-CN" altLang="en-US" sz="2800" b="1" dirty="0"/>
            </a:br>
            <a:r>
              <a:rPr lang="en-US" altLang="zh-CN" sz="2800" b="1" dirty="0"/>
              <a:t>…   </a:t>
            </a:r>
            <a:r>
              <a:rPr lang="zh-CN" altLang="en-US" sz="2800" b="1" dirty="0"/>
              <a:t>人若没有基督的灵，就不是属基督的。基督若在你们心里，身体就因罪而死，心灵却因义而活。</a:t>
            </a:r>
            <a:br>
              <a:rPr lang="zh-CN" altLang="en-US" sz="2800" b="1" dirty="0"/>
            </a:br>
            <a:r>
              <a:rPr lang="en-US" altLang="zh-CN" sz="2800" b="1" dirty="0"/>
              <a:t>…    </a:t>
            </a:r>
            <a:r>
              <a:rPr lang="zh-CN" altLang="en-US" sz="2800" b="1" dirty="0"/>
              <a:t>你们若顺从肉体活着，必要死；</a:t>
            </a:r>
            <a:r>
              <a:rPr lang="zh-CN" altLang="en-US" sz="2800" b="1" dirty="0">
                <a:solidFill>
                  <a:srgbClr val="FF0000"/>
                </a:solidFill>
              </a:rPr>
              <a:t>若靠着圣灵治死身体的恶行，必要活着</a:t>
            </a:r>
            <a:r>
              <a:rPr lang="zh-CN" altLang="en-US" sz="2800" b="1" dirty="0"/>
              <a:t>。</a:t>
            </a:r>
            <a:r>
              <a:rPr lang="en-US" altLang="zh-CN" sz="2800" b="1" dirty="0"/>
              <a:t>	</a:t>
            </a:r>
          </a:p>
          <a:p>
            <a:pPr marL="0" indent="0">
              <a:buNone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216100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17212-E729-794E-A98D-885EF1322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一、随从圣灵的人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C198D-CD6C-1748-8BCD-D6114874F3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3338" cy="41985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2800" b="1" dirty="0"/>
              <a:t>8:14-17 </a:t>
            </a:r>
            <a:r>
              <a:rPr lang="zh-CN" altLang="en-US" sz="2800" b="1" dirty="0">
                <a:solidFill>
                  <a:srgbClr val="FF0000"/>
                </a:solidFill>
              </a:rPr>
              <a:t>因为凡被　神的灵引导的，都是　神的儿子。</a:t>
            </a:r>
            <a:r>
              <a:rPr lang="zh-CN" altLang="en-US" sz="2800" b="1" dirty="0"/>
              <a:t>你们所受的，</a:t>
            </a:r>
            <a:r>
              <a:rPr lang="zh-CN" altLang="en-US" sz="2800" b="1" dirty="0">
                <a:solidFill>
                  <a:srgbClr val="FF0000"/>
                </a:solidFill>
              </a:rPr>
              <a:t>不是奴仆的心</a:t>
            </a:r>
            <a:r>
              <a:rPr lang="zh-CN" altLang="en-US" sz="2800" b="1" dirty="0"/>
              <a:t>，仍旧害怕；所受的，</a:t>
            </a:r>
            <a:r>
              <a:rPr lang="zh-CN" altLang="en-US" sz="2800" b="1" dirty="0">
                <a:solidFill>
                  <a:srgbClr val="FF0000"/>
                </a:solidFill>
              </a:rPr>
              <a:t>乃是儿子的心</a:t>
            </a:r>
            <a:r>
              <a:rPr lang="zh-CN" altLang="en-US" sz="2800" b="1" dirty="0"/>
              <a:t>，因此我们呼叫：「阿爸！父！」圣灵与我们的心同证我们是　神的儿女；</a:t>
            </a:r>
            <a:r>
              <a:rPr lang="en-US" altLang="zh-CN" sz="2800" b="1" dirty="0"/>
              <a:t>	</a:t>
            </a:r>
            <a:r>
              <a:rPr lang="zh-CN" altLang="en-US" sz="2800" b="1" dirty="0"/>
              <a:t>既是儿女，便是后嗣，就是　神的后嗣，和基督同作后嗣。如果我们和他一同受苦，也必和他一同得荣耀。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13079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17212-E729-794E-A98D-885EF1322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二、神儿女的荣耀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C198D-CD6C-1748-8BCD-D6114874F3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3338" cy="41985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2800" b="1" dirty="0"/>
              <a:t>8:18-22 </a:t>
            </a:r>
            <a:r>
              <a:rPr lang="zh-CN" altLang="en-US" sz="2800" b="1" dirty="0"/>
              <a:t>我想，现在的苦楚若比起将来要显于我们的荣耀就不足介意了。受造之物切望等候　神的众子显出来。因为受造之物服在虚空之下，不是自己愿意，乃是因那叫他如此的。但受造之物仍然指望脱离败坏的辖制，得享神儿女自由的荣耀。我们知道，</a:t>
            </a:r>
            <a:r>
              <a:rPr lang="zh-CN" altLang="en-US" sz="2800" b="1" dirty="0">
                <a:solidFill>
                  <a:srgbClr val="FF0000"/>
                </a:solidFill>
              </a:rPr>
              <a:t>一切受造之物一同叹息，劳苦，直到如今。</a:t>
            </a:r>
            <a:br>
              <a:rPr lang="zh-CN" altLang="en-US" sz="2800" b="1" dirty="0"/>
            </a:b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727359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11086-7E44-2472-C12D-E1100D43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长江白鲟灭绝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0DCCEC-9A96-C4FE-D02D-F590FEAEA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29" y="1881265"/>
            <a:ext cx="8008079" cy="450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41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snow, mountain, sky&#10;&#10;Description automatically generated">
            <a:extLst>
              <a:ext uri="{FF2B5EF4-FFF2-40B4-BE49-F238E27FC236}">
                <a16:creationId xmlns:a16="http://schemas.microsoft.com/office/drawing/2014/main" id="{82419DBD-49B1-3573-9AC1-BBCA71D28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" y="0"/>
            <a:ext cx="9132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480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utdoor, sky, mountain, snow&#10;&#10;Description automatically generated">
            <a:extLst>
              <a:ext uri="{FF2B5EF4-FFF2-40B4-BE49-F238E27FC236}">
                <a16:creationId xmlns:a16="http://schemas.microsoft.com/office/drawing/2014/main" id="{86303D8B-0F8B-9EDF-4005-08F612218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" y="0"/>
            <a:ext cx="9132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404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17212-E729-794E-A98D-885EF1322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二、神儿女的荣耀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C198D-CD6C-1748-8BCD-D6114874F3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3338" cy="41985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2800" b="1" dirty="0"/>
              <a:t>8:18-22 </a:t>
            </a:r>
            <a:r>
              <a:rPr lang="zh-CN" altLang="en-US" sz="2800" b="1" dirty="0"/>
              <a:t>我想，</a:t>
            </a:r>
            <a:r>
              <a:rPr lang="zh-CN" altLang="en-US" sz="2800" b="1" dirty="0">
                <a:solidFill>
                  <a:srgbClr val="FF0000"/>
                </a:solidFill>
              </a:rPr>
              <a:t>现在的苦楚若比起将来要显于我们的荣耀就不足介意了</a:t>
            </a:r>
            <a:r>
              <a:rPr lang="zh-CN" altLang="en-US" sz="2800" b="1" dirty="0"/>
              <a:t>。受造之物切望等候　神的众子显出来。因为受造之物服在虚空之下，不是自己愿意，乃是因那叫他如此的。但受造之物仍然指望脱离败坏的辖制，得享神儿女自由的荣耀。我们知道，一切受造之物一同叹息，劳苦，直到如今。</a:t>
            </a:r>
            <a:br>
              <a:rPr lang="zh-CN" altLang="en-US" sz="2800" b="1" dirty="0"/>
            </a:b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814348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17212-E729-794E-A98D-885EF1322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一、随从圣灵的人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C198D-CD6C-1748-8BCD-D6114874F39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CN" sz="2800" b="1" dirty="0"/>
              <a:t>8:1-4 </a:t>
            </a:r>
            <a:r>
              <a:rPr lang="zh-CN" altLang="en-US" sz="2800" b="1" dirty="0"/>
              <a:t>如今，</a:t>
            </a:r>
            <a:r>
              <a:rPr lang="zh-CN" altLang="en-US" sz="2800" b="1" dirty="0">
                <a:solidFill>
                  <a:srgbClr val="FF0000"/>
                </a:solidFill>
              </a:rPr>
              <a:t>那些在基督耶稣里的就不定罪了</a:t>
            </a:r>
            <a:r>
              <a:rPr lang="zh-CN" altLang="en-US" sz="2800" b="1" dirty="0"/>
              <a:t>。因为赐生命圣灵的律，在基督耶稣里释放了我，使我脱离罪和死的律了。</a:t>
            </a:r>
            <a:br>
              <a:rPr lang="zh-CN" altLang="en-US" sz="2800" b="1" dirty="0"/>
            </a:br>
            <a:r>
              <a:rPr lang="en-US" altLang="zh-CN" sz="2800" b="1" dirty="0"/>
              <a:t>       </a:t>
            </a:r>
            <a:r>
              <a:rPr lang="zh-CN" altLang="en-US" sz="2800" b="1" dirty="0"/>
              <a:t>律法既因肉体软弱，有所不能行的，　神就差遣自己的儿子，成为罪身的形状，作了赎罪祭，在肉体中定了罪案，使律法的义成就在我们这不随从肉体、只随从圣灵的人身上。</a:t>
            </a:r>
            <a:r>
              <a:rPr lang="en-US" altLang="zh-CN" sz="2800" b="1" dirty="0"/>
              <a:t>	</a:t>
            </a:r>
          </a:p>
          <a:p>
            <a:pPr marL="0" indent="0">
              <a:buNone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2160750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17212-E729-794E-A98D-885EF1322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二、神儿女的荣耀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C198D-CD6C-1748-8BCD-D6114874F3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3338" cy="41985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2800" b="1" dirty="0"/>
              <a:t>8:18-22 </a:t>
            </a:r>
            <a:r>
              <a:rPr lang="zh-CN" altLang="en-US" sz="2800" b="1" dirty="0"/>
              <a:t>我想，现在的苦楚若比起将来要显于我们的荣耀就不足介意了。受造之物切望等候　神的众子显出来。因为受造之物服在虚空之下，不是自己愿意，乃是因那叫他如此的。但受造之物仍然指望</a:t>
            </a:r>
            <a:r>
              <a:rPr lang="zh-CN" altLang="en-US" sz="2800" b="1" dirty="0">
                <a:solidFill>
                  <a:srgbClr val="FF0000"/>
                </a:solidFill>
              </a:rPr>
              <a:t>脱离败坏的辖制</a:t>
            </a:r>
            <a:r>
              <a:rPr lang="zh-CN" altLang="en-US" sz="2800" b="1" dirty="0"/>
              <a:t>，</a:t>
            </a:r>
            <a:r>
              <a:rPr lang="zh-CN" altLang="en-US" sz="2800" b="1" dirty="0">
                <a:solidFill>
                  <a:srgbClr val="FF0000"/>
                </a:solidFill>
              </a:rPr>
              <a:t>得享神儿女自由的荣耀</a:t>
            </a:r>
            <a:r>
              <a:rPr lang="zh-CN" altLang="en-US" sz="2800" b="1" dirty="0"/>
              <a:t>。我们知道，一切受造之物一同叹息，劳苦，直到如今。</a:t>
            </a:r>
            <a:br>
              <a:rPr lang="zh-CN" altLang="en-US" sz="2800" b="1" dirty="0"/>
            </a:b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72174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17212-E729-794E-A98D-885EF1322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二、神儿女的荣耀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C198D-CD6C-1748-8BCD-D6114874F3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3338" cy="41985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2800" b="1" dirty="0"/>
              <a:t>8:23-25 </a:t>
            </a:r>
            <a:r>
              <a:rPr lang="zh-CN" altLang="en-US" sz="2800" b="1" dirty="0"/>
              <a:t>不但如此，</a:t>
            </a:r>
            <a:r>
              <a:rPr lang="zh-CN" altLang="en-US" sz="2800" b="1" dirty="0">
                <a:solidFill>
                  <a:srgbClr val="FF0000"/>
                </a:solidFill>
              </a:rPr>
              <a:t>就是我们这有圣灵初结果子的，也是自己心里叹息，</a:t>
            </a:r>
            <a:r>
              <a:rPr lang="zh-CN" altLang="en-US" sz="2800" b="1" dirty="0"/>
              <a:t>等候得着儿子的名分，乃是我们的身体得赎。我们得救是在乎盼望；只是所见的盼望不是盼望，谁还盼望他所见的呢？但我们若盼望那所不见的，就必忍耐等候。</a:t>
            </a:r>
            <a:br>
              <a:rPr lang="zh-CN" altLang="en-US" sz="2800" b="1" dirty="0"/>
            </a:b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838176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17212-E729-794E-A98D-885EF1322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二、神儿女的荣耀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C198D-CD6C-1748-8BCD-D6114874F3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3338" cy="41985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2800" b="1" dirty="0"/>
              <a:t>8:23-25 </a:t>
            </a:r>
            <a:r>
              <a:rPr lang="zh-CN" altLang="en-US" sz="2800" b="1" dirty="0"/>
              <a:t>不但如此，就是我们这有圣灵初结果子的，也是自己心里叹息，</a:t>
            </a:r>
            <a:r>
              <a:rPr lang="zh-CN" altLang="en-US" sz="2800" b="1" dirty="0">
                <a:solidFill>
                  <a:srgbClr val="FF0000"/>
                </a:solidFill>
              </a:rPr>
              <a:t>等候得着儿子的名分，乃是我们的身体得赎。</a:t>
            </a:r>
            <a:r>
              <a:rPr lang="zh-CN" altLang="en-US" sz="2800" b="1" dirty="0"/>
              <a:t>我们得救是在乎盼望；只是所见的盼望不是盼望，谁还盼望他所见的呢？但我们若盼望那所不见的，就必忍耐等候。</a:t>
            </a:r>
            <a:br>
              <a:rPr lang="zh-CN" altLang="en-US" sz="2800" b="1" dirty="0"/>
            </a:b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34672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17212-E729-794E-A98D-885EF1322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二、神儿女的荣耀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C198D-CD6C-1748-8BCD-D6114874F3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3338" cy="41985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2800" b="1" dirty="0"/>
              <a:t>8:23-25 </a:t>
            </a:r>
            <a:r>
              <a:rPr lang="zh-CN" altLang="en-US" sz="2800" b="1" dirty="0"/>
              <a:t>不但如此，就是我们这有圣灵初结果子的，也是自己心里叹息，等候得着儿子的名分，乃是我们的身体得赎。我们得救是在乎盼望；只是所见的盼望不是盼望，谁还盼望他所见的呢？</a:t>
            </a:r>
            <a:r>
              <a:rPr lang="zh-CN" altLang="en-US" sz="2800" b="1" dirty="0">
                <a:solidFill>
                  <a:srgbClr val="FF0000"/>
                </a:solidFill>
              </a:rPr>
              <a:t>但我们若盼望那所不见的，就必忍耐等候</a:t>
            </a:r>
            <a:r>
              <a:rPr lang="zh-CN" altLang="en-US" sz="2800" b="1" dirty="0"/>
              <a:t>。</a:t>
            </a:r>
            <a:br>
              <a:rPr lang="zh-CN" altLang="en-US" sz="2800" b="1" dirty="0"/>
            </a:b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0543522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48FE65CB-EFD8-497D-A30A-093E20EAC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benches sit unoccupied&#10;&#10;Description automatically generated with medium confidence">
            <a:extLst>
              <a:ext uri="{FF2B5EF4-FFF2-40B4-BE49-F238E27FC236}">
                <a16:creationId xmlns:a16="http://schemas.microsoft.com/office/drawing/2014/main" id="{218AEFCF-F778-AE2F-834B-02A7875F6A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8759"/>
          <a:stretch/>
        </p:blipFill>
        <p:spPr>
          <a:xfrm>
            <a:off x="685330" y="1648025"/>
            <a:ext cx="7841450" cy="479344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0E374F5-52B2-4260-8B1C-54237931F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206D18-EFF6-1EFF-B73E-294DA5051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0" y="640831"/>
            <a:ext cx="7841450" cy="1573863"/>
          </a:xfrm>
        </p:spPr>
        <p:txBody>
          <a:bodyPr>
            <a:normAutofit/>
          </a:bodyPr>
          <a:lstStyle/>
          <a:p>
            <a:r>
              <a:rPr lang="zh-CN" altLang="en-US" sz="3200" dirty="0"/>
              <a:t>马礼逊、台約爾之墓</a:t>
            </a:r>
            <a:br>
              <a:rPr lang="en-US" altLang="zh-CN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56267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4D4DD4CF-9732-4771-98FE-77886DC91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tree, outdoor, plant&#10;&#10;Description automatically generated">
            <a:extLst>
              <a:ext uri="{FF2B5EF4-FFF2-40B4-BE49-F238E27FC236}">
                <a16:creationId xmlns:a16="http://schemas.microsoft.com/office/drawing/2014/main" id="{1609F6F3-E918-5269-6772-09EF9A370C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41" r="22358" b="2"/>
          <a:stretch/>
        </p:blipFill>
        <p:spPr>
          <a:xfrm>
            <a:off x="20" y="10"/>
            <a:ext cx="5609348" cy="685799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A2861A9C-C970-4FFE-B67C-222B6F573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09370" y="-2"/>
            <a:ext cx="60985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2FDF82E-EBD8-4EC5-AD10-CD9E70EE8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206D18-EFF6-1EFF-B73E-294DA5051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7306" y="388621"/>
            <a:ext cx="2514096" cy="1851660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台約爾牧師</a:t>
            </a:r>
            <a:br>
              <a:rPr lang="zh-CN" altLang="en-US" sz="2500" dirty="0"/>
            </a:br>
            <a:br>
              <a:rPr lang="en-US" altLang="zh-CN" sz="2500" dirty="0"/>
            </a:br>
            <a:r>
              <a:rPr lang="zh-CN" altLang="en-US" sz="2400" dirty="0"/>
              <a:t>瑪莉亞的父親</a:t>
            </a:r>
            <a:br>
              <a:rPr lang="zh-CN" altLang="en-US" sz="2400" dirty="0"/>
            </a:br>
            <a:r>
              <a:rPr lang="zh-CN" altLang="en-US" sz="2400" dirty="0"/>
              <a:t>戴德生的岳父</a:t>
            </a:r>
            <a:br>
              <a:rPr lang="zh-CN" altLang="en-US" sz="2400" dirty="0"/>
            </a:br>
            <a:endParaRPr lang="en-US" sz="240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1C7E81E-D8B0-E88E-1EA8-7FC4DB32DC3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47306" y="2367092"/>
            <a:ext cx="2514096" cy="3881309"/>
          </a:xfrm>
        </p:spPr>
        <p:txBody>
          <a:bodyPr>
            <a:noAutofit/>
          </a:bodyPr>
          <a:lstStyle/>
          <a:p>
            <a:r>
              <a:rPr lang="zh-CN" altLang="en-US" sz="2400" dirty="0"/>
              <a:t>「他們雖至於死，也不愛惜生命」</a:t>
            </a:r>
            <a:endParaRPr lang="en-US" altLang="zh-CN" sz="2400" dirty="0"/>
          </a:p>
          <a:p>
            <a:pPr marL="0" indent="0">
              <a:buNone/>
            </a:pPr>
            <a:r>
              <a:rPr lang="zh-CN" altLang="en-US" sz="2400" dirty="0"/>
              <a:t>     启示录</a:t>
            </a:r>
            <a:r>
              <a:rPr lang="en-US" altLang="zh-CN" sz="2400" dirty="0"/>
              <a:t>21:11</a:t>
            </a:r>
          </a:p>
          <a:p>
            <a:r>
              <a:rPr lang="zh-CN" altLang="en-US" sz="2400" dirty="0"/>
              <a:t>「任何使我無法為中国捨身的意念，都會令我極其沮喪」</a:t>
            </a:r>
          </a:p>
          <a:p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628111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17212-E729-794E-A98D-885EF1322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二、神儿女的荣耀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C198D-CD6C-1748-8BCD-D6114874F3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3338" cy="41985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2800" b="1" dirty="0"/>
              <a:t>8:26-27 </a:t>
            </a:r>
            <a:r>
              <a:rPr lang="zh-CN" altLang="en-US" sz="2800" b="1" dirty="0"/>
              <a:t>况且，</a:t>
            </a:r>
            <a:r>
              <a:rPr lang="zh-CN" altLang="en-US" sz="2800" b="1" dirty="0">
                <a:solidFill>
                  <a:srgbClr val="FF0000"/>
                </a:solidFill>
              </a:rPr>
              <a:t>我们的软弱有圣灵帮助；我们本不晓得当怎样祷告，只是圣灵亲自用说不出来的叹息替我们祷告。</a:t>
            </a:r>
            <a:r>
              <a:rPr lang="zh-CN" altLang="en-US" sz="2800" b="1" dirty="0"/>
              <a:t>鉴察人心的，晓得圣灵的意思，因为圣灵照着　神的旨意替圣徒祈求。</a:t>
            </a:r>
            <a:br>
              <a:rPr lang="zh-CN" altLang="en-US" sz="2800" b="1" dirty="0"/>
            </a:b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8180251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B6883-ED50-C467-5C1D-9E6BD083B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三、神那永不改变的爱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A4EE6-0EDC-4752-798B-D813FDD7E55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2800" b="1" dirty="0"/>
              <a:t>8:28 </a:t>
            </a:r>
            <a:r>
              <a:rPr lang="zh-CN" altLang="en-US" sz="2800" b="1" dirty="0">
                <a:solidFill>
                  <a:srgbClr val="FF0000"/>
                </a:solidFill>
              </a:rPr>
              <a:t>我们晓得万事都互相效力，叫爱　神的人得益处</a:t>
            </a:r>
            <a:r>
              <a:rPr lang="zh-CN" altLang="en-US" sz="2800" b="1" dirty="0"/>
              <a:t>，就是按他旨意被召的人。</a:t>
            </a:r>
            <a:br>
              <a:rPr lang="zh-CN" altLang="en-US" sz="2800" b="1" dirty="0"/>
            </a:br>
            <a:r>
              <a:rPr lang="en-US" altLang="zh-CN" sz="2800" b="1" dirty="0"/>
              <a:t>8:29 </a:t>
            </a:r>
            <a:r>
              <a:rPr lang="zh-CN" altLang="en-US" sz="2800" b="1" dirty="0"/>
              <a:t>因为他预先所知道的人，就预先定下效法他儿子的模样，使他儿子在许多弟兄中作长子。</a:t>
            </a:r>
            <a:br>
              <a:rPr lang="zh-CN" altLang="en-US" sz="2800" b="1" dirty="0"/>
            </a:br>
            <a:r>
              <a:rPr lang="en-US" altLang="zh-CN" sz="2800" b="1" dirty="0"/>
              <a:t>8:30 </a:t>
            </a:r>
            <a:r>
              <a:rPr lang="zh-CN" altLang="en-US" sz="2800" b="1" dirty="0"/>
              <a:t>预先所定下的人又召他们来；所召来的人又称他们为义；所称为义的人又叫他们得荣耀。</a:t>
            </a:r>
            <a:br>
              <a:rPr lang="zh-CN" altLang="en-US" sz="2800" b="1" dirty="0"/>
            </a:b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424724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B6883-ED50-C467-5C1D-9E6BD083B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三、神那永不改变的爱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A4EE6-0EDC-4752-798B-D813FDD7E55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2800" b="1" dirty="0"/>
              <a:t>8:28 </a:t>
            </a:r>
            <a:r>
              <a:rPr lang="zh-CN" altLang="en-US" sz="2800" b="1" dirty="0"/>
              <a:t>我们晓得万事都互相效力，叫爱　神的人得益处，就是按他旨意被召的人。</a:t>
            </a:r>
            <a:br>
              <a:rPr lang="zh-CN" altLang="en-US" sz="2800" b="1" dirty="0"/>
            </a:br>
            <a:r>
              <a:rPr lang="en-US" altLang="zh-CN" sz="2800" b="1" dirty="0"/>
              <a:t>8:29 </a:t>
            </a:r>
            <a:r>
              <a:rPr lang="zh-CN" altLang="en-US" sz="2800" b="1" dirty="0"/>
              <a:t>因为</a:t>
            </a:r>
            <a:r>
              <a:rPr lang="zh-CN" altLang="en-US" sz="2800" b="1" dirty="0">
                <a:solidFill>
                  <a:srgbClr val="FF0000"/>
                </a:solidFill>
              </a:rPr>
              <a:t>他预先所知道的人</a:t>
            </a:r>
            <a:r>
              <a:rPr lang="zh-CN" altLang="en-US" sz="2800" b="1" dirty="0"/>
              <a:t>，就</a:t>
            </a:r>
            <a:r>
              <a:rPr lang="zh-CN" altLang="en-US" sz="2800" b="1" dirty="0">
                <a:solidFill>
                  <a:srgbClr val="FF0000"/>
                </a:solidFill>
              </a:rPr>
              <a:t>预先定下效法他儿子的模样</a:t>
            </a:r>
            <a:r>
              <a:rPr lang="zh-CN" altLang="en-US" sz="2800" b="1" dirty="0"/>
              <a:t>，使他儿子在许多弟兄中作长子。</a:t>
            </a:r>
            <a:br>
              <a:rPr lang="zh-CN" altLang="en-US" sz="2800" b="1" dirty="0"/>
            </a:br>
            <a:r>
              <a:rPr lang="en-US" altLang="zh-CN" sz="2800" b="1" dirty="0"/>
              <a:t>8:30 </a:t>
            </a:r>
            <a:r>
              <a:rPr lang="zh-CN" altLang="en-US" sz="2800" b="1" dirty="0"/>
              <a:t>预先所定下的人</a:t>
            </a:r>
            <a:r>
              <a:rPr lang="zh-CN" altLang="en-US" sz="2800" b="1" dirty="0">
                <a:solidFill>
                  <a:srgbClr val="FF0000"/>
                </a:solidFill>
              </a:rPr>
              <a:t>又召他们来</a:t>
            </a:r>
            <a:r>
              <a:rPr lang="zh-CN" altLang="en-US" sz="2800" b="1" dirty="0"/>
              <a:t>；所召来的人又</a:t>
            </a:r>
            <a:r>
              <a:rPr lang="zh-CN" altLang="en-US" sz="2800" b="1" dirty="0">
                <a:solidFill>
                  <a:srgbClr val="FF0000"/>
                </a:solidFill>
              </a:rPr>
              <a:t>称他们为义</a:t>
            </a:r>
            <a:r>
              <a:rPr lang="zh-CN" altLang="en-US" sz="2800" b="1" dirty="0"/>
              <a:t>；所称为义的人</a:t>
            </a:r>
            <a:r>
              <a:rPr lang="zh-CN" altLang="en-US" sz="2800" b="1" dirty="0">
                <a:solidFill>
                  <a:srgbClr val="FF0000"/>
                </a:solidFill>
              </a:rPr>
              <a:t>又叫他们得荣耀</a:t>
            </a:r>
            <a:r>
              <a:rPr lang="zh-CN" altLang="en-US" sz="2800" b="1" dirty="0"/>
              <a:t>。</a:t>
            </a:r>
            <a:br>
              <a:rPr lang="zh-CN" altLang="en-US" sz="2800" b="1" dirty="0"/>
            </a:b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5649135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B6883-ED50-C467-5C1D-9E6BD083B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三、神那永不改变的爱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A4EE6-0EDC-4752-798B-D813FDD7E55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2800" b="1" dirty="0"/>
              <a:t>8:31-37 </a:t>
            </a:r>
            <a:r>
              <a:rPr lang="zh-CN" altLang="en-US" sz="2800" b="1" dirty="0"/>
              <a:t>既是这样，还有甚么说的呢？神若帮助我们，</a:t>
            </a:r>
            <a:r>
              <a:rPr lang="zh-CN" altLang="en-US" sz="2800" b="1" dirty="0">
                <a:solidFill>
                  <a:srgbClr val="FF0000"/>
                </a:solidFill>
              </a:rPr>
              <a:t>谁能敌挡我们呢？</a:t>
            </a:r>
            <a:br>
              <a:rPr lang="zh-CN" altLang="en-US" sz="2800" b="1" dirty="0">
                <a:solidFill>
                  <a:srgbClr val="FF0000"/>
                </a:solidFill>
              </a:rPr>
            </a:br>
            <a:r>
              <a:rPr lang="zh-CN" altLang="en-US" sz="2800" b="1" dirty="0"/>
              <a:t>。。。</a:t>
            </a:r>
            <a:r>
              <a:rPr lang="zh-CN" altLang="en-US" sz="2800" b="1" dirty="0">
                <a:solidFill>
                  <a:srgbClr val="FF0000"/>
                </a:solidFill>
              </a:rPr>
              <a:t>谁能控告　神所拣选的人呢？</a:t>
            </a:r>
            <a:r>
              <a:rPr lang="zh-CN" altLang="en-US" sz="2800" b="1" dirty="0"/>
              <a:t>有神称他们为义了。</a:t>
            </a:r>
            <a:r>
              <a:rPr lang="zh-CN" altLang="en-US" sz="2800" b="1" dirty="0">
                <a:solidFill>
                  <a:srgbClr val="FF0000"/>
                </a:solidFill>
              </a:rPr>
              <a:t>谁能定他们的罪呢？</a:t>
            </a:r>
            <a:r>
              <a:rPr lang="zh-CN" altLang="en-US" sz="2800" b="1" dirty="0"/>
              <a:t>有基督耶稣已经死了，而且从死里复活，现今在　神的右边，也替我们祈求。</a:t>
            </a:r>
            <a:r>
              <a:rPr lang="zh-CN" altLang="en-US" sz="2800" b="1" dirty="0">
                <a:solidFill>
                  <a:srgbClr val="FF0000"/>
                </a:solidFill>
              </a:rPr>
              <a:t>谁能使我们与基督的爱隔绝呢？</a:t>
            </a:r>
            <a:r>
              <a:rPr lang="zh-CN" altLang="en-US" sz="2800" b="1" dirty="0"/>
              <a:t>。。。</a:t>
            </a:r>
            <a:br>
              <a:rPr lang="zh-CN" altLang="en-US" sz="2800" b="1" dirty="0">
                <a:solidFill>
                  <a:srgbClr val="FF0000"/>
                </a:solidFill>
              </a:rPr>
            </a:b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464940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17212-E729-794E-A98D-885EF1322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一、随从圣灵的人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C198D-CD6C-1748-8BCD-D6114874F39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CN" sz="2800" b="1" dirty="0"/>
              <a:t>8:1-4 </a:t>
            </a:r>
            <a:r>
              <a:rPr lang="zh-CN" altLang="en-US" sz="2800" b="1" dirty="0"/>
              <a:t>如今，那些在基督耶稣里的就不定罪了。因为赐生命圣灵的律，在基督耶稣里释放了我，使我脱离罪和死的律了。</a:t>
            </a:r>
            <a:br>
              <a:rPr lang="zh-CN" altLang="en-US" sz="2800" b="1" dirty="0"/>
            </a:br>
            <a:r>
              <a:rPr lang="en-US" altLang="zh-CN" sz="2800" b="1" dirty="0"/>
              <a:t>       </a:t>
            </a:r>
            <a:r>
              <a:rPr lang="zh-CN" altLang="en-US" sz="2800" b="1" dirty="0"/>
              <a:t>律法既因肉体软弱，有所不能行的，　神就差遣自己的儿子，成为罪身的形状，作了赎罪祭，在肉体中定了罪案，使律法的义成就在我们</a:t>
            </a:r>
            <a:r>
              <a:rPr lang="zh-CN" altLang="en-US" sz="2800" b="1" dirty="0">
                <a:solidFill>
                  <a:srgbClr val="FF0000"/>
                </a:solidFill>
              </a:rPr>
              <a:t>这不随从肉体、只随从圣灵</a:t>
            </a:r>
            <a:r>
              <a:rPr lang="zh-CN" altLang="en-US" sz="2800" b="1" dirty="0"/>
              <a:t>的人身上。</a:t>
            </a:r>
            <a:r>
              <a:rPr lang="en-US" altLang="zh-CN" sz="2800" b="1" dirty="0"/>
              <a:t>	</a:t>
            </a:r>
          </a:p>
          <a:p>
            <a:pPr marL="0" indent="0">
              <a:buNone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573037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B6883-ED50-C467-5C1D-9E6BD083B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三、神那永不改变的爱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A4EE6-0EDC-4752-798B-D813FDD7E55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2800" b="1" dirty="0"/>
              <a:t>。。。 难道是患难吗？是困苦吗？是逼迫吗？是饥饿吗？是赤身露体吗？是危险吗？是刀剑吗？</a:t>
            </a:r>
            <a:br>
              <a:rPr lang="zh-CN" altLang="en-US" sz="2800" b="1" dirty="0"/>
            </a:br>
            <a:r>
              <a:rPr lang="en-US" altLang="zh-CN" sz="2800" b="1" dirty="0"/>
              <a:t>	</a:t>
            </a:r>
            <a:r>
              <a:rPr lang="zh-CN" altLang="en-US" sz="2800" b="1" dirty="0"/>
              <a:t>如经上所记：我们为你的缘故终日被杀；人看我们如将宰的羊。然而，靠着爱我们的主，在这一切的事上已经得胜有余了。</a:t>
            </a:r>
            <a:br>
              <a:rPr lang="zh-CN" altLang="en-US" sz="2800" b="1" dirty="0">
                <a:solidFill>
                  <a:srgbClr val="FF0000"/>
                </a:solidFill>
              </a:rPr>
            </a:b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1445852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B6883-ED50-C467-5C1D-9E6BD083B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三、神那永不改变的爱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A4EE6-0EDC-4752-798B-D813FDD7E55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2800" b="1" dirty="0"/>
              <a:t>8:38 </a:t>
            </a:r>
            <a:r>
              <a:rPr lang="zh-CN" altLang="en-US" sz="2800" b="1" dirty="0"/>
              <a:t>因为我深信无论是死，是生，是天使，是掌权的，是有能的，是现在的事，是将来的事，</a:t>
            </a:r>
            <a:br>
              <a:rPr lang="zh-CN" altLang="en-US" sz="2800" b="1" dirty="0"/>
            </a:br>
            <a:r>
              <a:rPr lang="en-US" altLang="zh-CN" sz="2800" b="1" dirty="0"/>
              <a:t>8:39 </a:t>
            </a:r>
            <a:r>
              <a:rPr lang="zh-CN" altLang="en-US" sz="2800" b="1" dirty="0"/>
              <a:t>是高处的，是低处的，是别的受造之物，都不能叫我们与　神的爱隔绝；这爱是在我们的主基督耶稣里的。</a:t>
            </a:r>
            <a:br>
              <a:rPr lang="zh-CN" altLang="en-US" sz="2800" b="1" dirty="0"/>
            </a:b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827856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E382A-108F-45DD-F92F-376DA71D8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帕斯卡论伟大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7176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E382A-108F-45DD-F92F-376DA71D8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帕斯卡论伟大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AB4E40-768D-CB85-67B2-322C3F3BB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701" y="2214695"/>
            <a:ext cx="5186597" cy="345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09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E382A-108F-45DD-F92F-376DA71D8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帕斯卡论伟大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AB4E40-768D-CB85-67B2-322C3F3BB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46" y="2214695"/>
            <a:ext cx="2930812" cy="1952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233F64-5BB3-B416-F728-1F813CAE3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294" y="2214695"/>
            <a:ext cx="6033939" cy="339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62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E382A-108F-45DD-F92F-376DA71D8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帕斯卡论伟大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AB4E40-768D-CB85-67B2-322C3F3BB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46" y="2214695"/>
            <a:ext cx="2930812" cy="1952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233F64-5BB3-B416-F728-1F813CAE3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717" y="3810872"/>
            <a:ext cx="3287079" cy="18476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14CFAC-81EA-880C-2460-F47D88628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019" y="2083633"/>
            <a:ext cx="4535649" cy="477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947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E382A-108F-45DD-F92F-376DA71D8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帕斯卡论伟大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AD1A62-7E66-49BB-8F67-9A46E03CF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533" y="1948548"/>
            <a:ext cx="4290934" cy="429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01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E382A-108F-45DD-F92F-376DA71D8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帕斯卡论伟大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AD1A62-7E66-49BB-8F67-9A46E03CF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53" y="2023499"/>
            <a:ext cx="2295369" cy="22953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16272E-1E33-DC03-8A34-5A818E993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421" y="1888092"/>
            <a:ext cx="4633157" cy="486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15645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17273</TotalTime>
  <Words>1713</Words>
  <Application>Microsoft Macintosh PowerPoint</Application>
  <PresentationFormat>On-screen Show (4:3)</PresentationFormat>
  <Paragraphs>58</Paragraphs>
  <Slides>31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FangSong</vt:lpstr>
      <vt:lpstr>Arial</vt:lpstr>
      <vt:lpstr>Calibri</vt:lpstr>
      <vt:lpstr>Tw Cen MT</vt:lpstr>
      <vt:lpstr>Droplet</vt:lpstr>
      <vt:lpstr>谁能使我们与基督的爱隔绝 </vt:lpstr>
      <vt:lpstr>一、随从圣灵的人</vt:lpstr>
      <vt:lpstr>一、随从圣灵的人</vt:lpstr>
      <vt:lpstr>帕斯卡论伟大 </vt:lpstr>
      <vt:lpstr>帕斯卡论伟大 </vt:lpstr>
      <vt:lpstr>帕斯卡论伟大 </vt:lpstr>
      <vt:lpstr>帕斯卡论伟大 </vt:lpstr>
      <vt:lpstr>帕斯卡论伟大 </vt:lpstr>
      <vt:lpstr>帕斯卡论伟大 </vt:lpstr>
      <vt:lpstr>帕斯卡论伟大 </vt:lpstr>
      <vt:lpstr>帕斯卡论伟大 </vt:lpstr>
      <vt:lpstr>一、随从圣灵的人</vt:lpstr>
      <vt:lpstr>一、随从圣灵的人</vt:lpstr>
      <vt:lpstr>一、随从圣灵的人</vt:lpstr>
      <vt:lpstr>二、神儿女的荣耀</vt:lpstr>
      <vt:lpstr>长江白鲟灭绝</vt:lpstr>
      <vt:lpstr>PowerPoint Presentation</vt:lpstr>
      <vt:lpstr>PowerPoint Presentation</vt:lpstr>
      <vt:lpstr>二、神儿女的荣耀</vt:lpstr>
      <vt:lpstr>二、神儿女的荣耀</vt:lpstr>
      <vt:lpstr>二、神儿女的荣耀</vt:lpstr>
      <vt:lpstr>二、神儿女的荣耀</vt:lpstr>
      <vt:lpstr>二、神儿女的荣耀</vt:lpstr>
      <vt:lpstr>马礼逊、台約爾之墓 </vt:lpstr>
      <vt:lpstr>台約爾牧師  瑪莉亞的父親 戴德生的岳父 </vt:lpstr>
      <vt:lpstr>二、神儿女的荣耀</vt:lpstr>
      <vt:lpstr>三、神那永不改变的爱</vt:lpstr>
      <vt:lpstr>三、神那永不改变的爱</vt:lpstr>
      <vt:lpstr>三、神那永不改变的爱</vt:lpstr>
      <vt:lpstr>三、神那永不改变的爱</vt:lpstr>
      <vt:lpstr>三、神那永不改变的爱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现今的机会</dc:title>
  <dc:creator>Microsoft Office User</dc:creator>
  <cp:lastModifiedBy>Joe Xu</cp:lastModifiedBy>
  <cp:revision>168</cp:revision>
  <dcterms:created xsi:type="dcterms:W3CDTF">2020-06-26T02:48:39Z</dcterms:created>
  <dcterms:modified xsi:type="dcterms:W3CDTF">2022-08-28T03:14:22Z</dcterms:modified>
</cp:coreProperties>
</file>