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76" r:id="rId3"/>
    <p:sldId id="278" r:id="rId4"/>
    <p:sldId id="280" r:id="rId5"/>
    <p:sldId id="281" r:id="rId6"/>
    <p:sldId id="284" r:id="rId7"/>
    <p:sldId id="282" r:id="rId8"/>
    <p:sldId id="285" r:id="rId9"/>
    <p:sldId id="286" r:id="rId10"/>
    <p:sldId id="264" r:id="rId11"/>
    <p:sldId id="274" r:id="rId12"/>
    <p:sldId id="275" r:id="rId13"/>
    <p:sldId id="287" r:id="rId14"/>
    <p:sldId id="257" r:id="rId15"/>
    <p:sldId id="288" r:id="rId16"/>
    <p:sldId id="28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CD0095-6AB1-4F32-8EE2-8F82FA1BC8C1}" v="2" dt="2020-06-21T07:43:38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-chien Chen" userId="9e9f84eda89023ab" providerId="LiveId" clId="{8E0E8CC3-8348-4181-9163-B36E74D52F27}"/>
    <pc:docChg chg="custSel modSld">
      <pc:chgData name="Yao-chien Chen" userId="9e9f84eda89023ab" providerId="LiveId" clId="{8E0E8CC3-8348-4181-9163-B36E74D52F27}" dt="2019-05-07T21:10:42.419" v="189" actId="6549"/>
      <pc:docMkLst>
        <pc:docMk/>
      </pc:docMkLst>
      <pc:sldChg chg="modSp">
        <pc:chgData name="Yao-chien Chen" userId="9e9f84eda89023ab" providerId="LiveId" clId="{8E0E8CC3-8348-4181-9163-B36E74D52F27}" dt="2019-05-07T21:10:42.419" v="189" actId="6549"/>
        <pc:sldMkLst>
          <pc:docMk/>
          <pc:sldMk cId="730654215" sldId="264"/>
        </pc:sldMkLst>
        <pc:spChg chg="mod">
          <ac:chgData name="Yao-chien Chen" userId="9e9f84eda89023ab" providerId="LiveId" clId="{8E0E8CC3-8348-4181-9163-B36E74D52F27}" dt="2019-05-07T21:10:42.419" v="189" actId="6549"/>
          <ac:spMkLst>
            <pc:docMk/>
            <pc:sldMk cId="730654215" sldId="264"/>
            <ac:spMk id="3" creationId="{58D82A6C-68D8-40FD-B2D4-B1D6B4A34632}"/>
          </ac:spMkLst>
        </pc:spChg>
      </pc:sldChg>
    </pc:docChg>
  </pc:docChgLst>
  <pc:docChgLst>
    <pc:chgData name="Yao-chien Chen" userId="9e9f84eda89023ab" providerId="LiveId" clId="{B6D10CB9-8EB1-4823-B9AC-2D7FD294D00D}"/>
    <pc:docChg chg="modSld">
      <pc:chgData name="Yao-chien Chen" userId="9e9f84eda89023ab" providerId="LiveId" clId="{B6D10CB9-8EB1-4823-B9AC-2D7FD294D00D}" dt="2019-07-07T07:42:10.990" v="9"/>
      <pc:docMkLst>
        <pc:docMk/>
      </pc:docMkLst>
      <pc:sldChg chg="modSp">
        <pc:chgData name="Yao-chien Chen" userId="9e9f84eda89023ab" providerId="LiveId" clId="{B6D10CB9-8EB1-4823-B9AC-2D7FD294D00D}" dt="2019-07-07T07:42:10.990" v="9"/>
        <pc:sldMkLst>
          <pc:docMk/>
          <pc:sldMk cId="730654215" sldId="264"/>
        </pc:sldMkLst>
        <pc:spChg chg="mod">
          <ac:chgData name="Yao-chien Chen" userId="9e9f84eda89023ab" providerId="LiveId" clId="{B6D10CB9-8EB1-4823-B9AC-2D7FD294D00D}" dt="2019-07-07T07:42:10.990" v="9"/>
          <ac:spMkLst>
            <pc:docMk/>
            <pc:sldMk cId="730654215" sldId="264"/>
            <ac:spMk id="3" creationId="{58D82A6C-68D8-40FD-B2D4-B1D6B4A34632}"/>
          </ac:spMkLst>
        </pc:spChg>
      </pc:sldChg>
    </pc:docChg>
  </pc:docChgLst>
  <pc:docChgLst>
    <pc:chgData name="Yao-chien Chen" userId="9e9f84eda89023ab" providerId="LiveId" clId="{7DCD0095-6AB1-4F32-8EE2-8F82FA1BC8C1}"/>
    <pc:docChg chg="undo custSel modSld">
      <pc:chgData name="Yao-chien Chen" userId="9e9f84eda89023ab" providerId="LiveId" clId="{7DCD0095-6AB1-4F32-8EE2-8F82FA1BC8C1}" dt="2020-06-21T07:43:41.526" v="48" actId="6549"/>
      <pc:docMkLst>
        <pc:docMk/>
      </pc:docMkLst>
      <pc:sldChg chg="modSp mod">
        <pc:chgData name="Yao-chien Chen" userId="9e9f84eda89023ab" providerId="LiveId" clId="{7DCD0095-6AB1-4F32-8EE2-8F82FA1BC8C1}" dt="2020-06-21T07:43:41.526" v="48" actId="6549"/>
        <pc:sldMkLst>
          <pc:docMk/>
          <pc:sldMk cId="4166718831" sldId="288"/>
        </pc:sldMkLst>
        <pc:spChg chg="mod">
          <ac:chgData name="Yao-chien Chen" userId="9e9f84eda89023ab" providerId="LiveId" clId="{7DCD0095-6AB1-4F32-8EE2-8F82FA1BC8C1}" dt="2020-06-21T07:43:41.526" v="48" actId="6549"/>
          <ac:spMkLst>
            <pc:docMk/>
            <pc:sldMk cId="4166718831" sldId="288"/>
            <ac:spMk id="7" creationId="{F4DFCA75-CB0C-44F0-97DA-28B8080D98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9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1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9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9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0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8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6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72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0A89-F2EC-45C1-A3A4-9A73FCD791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小組的異象與具體的作法</a:t>
            </a:r>
            <a:endParaRPr lang="en-US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2D97E-D732-49DA-92A6-2A34A04F05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馬太福音</a:t>
            </a:r>
            <a:r>
              <a:rPr lang="en-US" altLang="zh-TW" sz="44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14</a:t>
            </a:r>
            <a:r>
              <a:rPr lang="en-US" altLang="zh-TW" sz="4400" dirty="0"/>
              <a:t>:13-21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558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1A24-4549-4396-A408-2DD556FB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2019</a:t>
            </a:r>
            <a:r>
              <a:rPr lang="zh-TW" alt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年教會主題</a:t>
            </a:r>
            <a:r>
              <a:rPr lang="en-US" altLang="zh-TW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:</a:t>
            </a:r>
            <a:r>
              <a:rPr lang="zh-TW" alt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 同心合意興旺福音</a:t>
            </a:r>
            <a:endParaRPr lang="en-US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82A6C-68D8-40FD-B2D4-B1D6B4A34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05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造就自己、祝福別人、榮耀基督</a:t>
            </a:r>
            <a:br>
              <a:rPr lang="en-US" altLang="zh-TW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</a:br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 marL="0" indent="0">
              <a:buNone/>
            </a:pP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全教會一起來</a:t>
            </a:r>
            <a:endParaRPr lang="en-US" altLang="zh-TW" sz="4800" dirty="0"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認識福音、傳揚福音、活出福音</a:t>
            </a:r>
            <a:endParaRPr lang="en-US" altLang="zh-TW" sz="4800" dirty="0">
              <a:solidFill>
                <a:srgbClr val="FFFF00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建立以福音為中心的教會生活</a:t>
            </a:r>
            <a:b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endParaRPr lang="en-US" sz="3200" dirty="0"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65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82A6C-68D8-40FD-B2D4-B1D6B4A346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7367" y="3539767"/>
            <a:ext cx="6141564" cy="2846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團契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b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在查經中重新認識福音，</a:t>
            </a:r>
            <a:b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在實踐中更能活出福音，</a:t>
            </a:r>
            <a:b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而能主動樂於去傳福音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6D4E6B-F4D4-4046-9E89-1695FC4C76F9}"/>
              </a:ext>
            </a:extLst>
          </p:cNvPr>
          <p:cNvSpPr/>
          <p:nvPr/>
        </p:nvSpPr>
        <p:spPr>
          <a:xfrm>
            <a:off x="6388230" y="3597500"/>
            <a:ext cx="5733069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細胞小組</a:t>
            </a:r>
            <a: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b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每月一次的小組聚會，</a:t>
            </a:r>
            <a:b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成為福音流通的出口，</a:t>
            </a:r>
            <a:b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新人來到教會的入口</a:t>
            </a:r>
            <a:endParaRPr lang="en-US" altLang="zh-TW" sz="4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959C08-A47B-49F7-8D9E-8DB32C77DA7E}"/>
              </a:ext>
            </a:extLst>
          </p:cNvPr>
          <p:cNvSpPr/>
          <p:nvPr/>
        </p:nvSpPr>
        <p:spPr>
          <a:xfrm>
            <a:off x="340149" y="1325446"/>
            <a:ext cx="6096000" cy="20487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主日崇拜</a:t>
            </a:r>
            <a: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以福音為中心讓人看見基督的榮美敬拜讚美神</a:t>
            </a:r>
            <a:endParaRPr lang="en-US" altLang="zh-TW" sz="4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B05A1D-FDDB-4B90-A1BF-BB52554B353C}"/>
              </a:ext>
            </a:extLst>
          </p:cNvPr>
          <p:cNvSpPr/>
          <p:nvPr/>
        </p:nvSpPr>
        <p:spPr>
          <a:xfrm>
            <a:off x="6436149" y="1318756"/>
            <a:ext cx="5733069" cy="2177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主日學</a:t>
            </a:r>
            <a: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在福音基礎上</a:t>
            </a:r>
            <a:endParaRPr lang="en-US" altLang="zh-TW" sz="4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有系統的建造門徒</a:t>
            </a:r>
            <a:endParaRPr lang="en-US" altLang="zh-TW" sz="4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F2DE1-192B-4E0E-8F4D-45BFE0FED1B1}"/>
              </a:ext>
            </a:extLst>
          </p:cNvPr>
          <p:cNvSpPr/>
          <p:nvPr/>
        </p:nvSpPr>
        <p:spPr>
          <a:xfrm>
            <a:off x="465055" y="210378"/>
            <a:ext cx="1018723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DFPLiJinHeiW8-GB5" panose="020B0800000000000000" pitchFamily="34" charset="-120"/>
                <a:ea typeface="DFPLiJinHeiW8-GB5" panose="020B0800000000000000" pitchFamily="34" charset="-120"/>
              </a:rPr>
              <a:t>認識福音、傳揚福音、活出福音</a:t>
            </a:r>
            <a:endParaRPr lang="en-US" altLang="zh-TW" sz="3000" dirty="0">
              <a:solidFill>
                <a:srgbClr val="FF0000"/>
              </a:solidFill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86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82A6C-68D8-40FD-B2D4-B1D6B4A346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7367" y="3539767"/>
            <a:ext cx="6141564" cy="2846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團契</a:t>
            </a:r>
            <a:r>
              <a:rPr lang="en-US" altLang="zh-TW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br>
              <a:rPr lang="en-US" altLang="zh-TW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在查經中重新認識福音，</a:t>
            </a:r>
            <a:br>
              <a:rPr lang="en-US" altLang="zh-TW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在實踐中更能活出福音，</a:t>
            </a:r>
            <a:br>
              <a:rPr lang="en-US" altLang="zh-TW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而能主動樂於去傳福音</a:t>
            </a:r>
            <a:endParaRPr lang="en-US" altLang="zh-TW" sz="4400" dirty="0">
              <a:solidFill>
                <a:schemeClr val="tx1">
                  <a:lumMod val="65000"/>
                </a:schemeClr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6D4E6B-F4D4-4046-9E89-1695FC4C76F9}"/>
              </a:ext>
            </a:extLst>
          </p:cNvPr>
          <p:cNvSpPr/>
          <p:nvPr/>
        </p:nvSpPr>
        <p:spPr>
          <a:xfrm>
            <a:off x="6388230" y="3597500"/>
            <a:ext cx="5733069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細胞小組</a:t>
            </a:r>
            <a: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b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每月一次的小組聚會，</a:t>
            </a:r>
            <a:b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成為</a:t>
            </a: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福音</a:t>
            </a: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流通的</a:t>
            </a: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出口</a:t>
            </a: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，</a:t>
            </a:r>
            <a:br>
              <a:rPr lang="en-US" altLang="zh-TW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新人來到</a:t>
            </a: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教會</a:t>
            </a:r>
            <a:r>
              <a:rPr lang="zh-TW" altLang="en-US" sz="4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的</a:t>
            </a:r>
            <a:r>
              <a:rPr lang="zh-TW" altLang="en-US" sz="4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入口</a:t>
            </a:r>
            <a:endParaRPr lang="en-US" altLang="zh-TW" sz="4400" dirty="0">
              <a:solidFill>
                <a:srgbClr val="FFFF00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959C08-A47B-49F7-8D9E-8DB32C77DA7E}"/>
              </a:ext>
            </a:extLst>
          </p:cNvPr>
          <p:cNvSpPr/>
          <p:nvPr/>
        </p:nvSpPr>
        <p:spPr>
          <a:xfrm>
            <a:off x="340149" y="1325446"/>
            <a:ext cx="6096000" cy="20487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主日崇拜</a:t>
            </a:r>
            <a:r>
              <a:rPr lang="en-US" altLang="zh-TW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400" dirty="0">
              <a:solidFill>
                <a:schemeClr val="tx1">
                  <a:lumMod val="65000"/>
                </a:schemeClr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以福音為中心讓人看見基督的榮美敬拜讚美神</a:t>
            </a:r>
            <a:endParaRPr lang="en-US" altLang="zh-TW" sz="4400" dirty="0">
              <a:solidFill>
                <a:schemeClr val="tx1">
                  <a:lumMod val="65000"/>
                </a:schemeClr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B05A1D-FDDB-4B90-A1BF-BB52554B353C}"/>
              </a:ext>
            </a:extLst>
          </p:cNvPr>
          <p:cNvSpPr/>
          <p:nvPr/>
        </p:nvSpPr>
        <p:spPr>
          <a:xfrm>
            <a:off x="6436149" y="1318756"/>
            <a:ext cx="5733069" cy="2177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主日學</a:t>
            </a:r>
            <a:r>
              <a:rPr lang="en-US" altLang="zh-TW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400" dirty="0">
              <a:solidFill>
                <a:schemeClr val="tx1">
                  <a:lumMod val="65000"/>
                </a:schemeClr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在福音基礎上</a:t>
            </a:r>
            <a:endParaRPr lang="en-US" altLang="zh-TW" sz="4400" dirty="0">
              <a:solidFill>
                <a:schemeClr val="tx1">
                  <a:lumMod val="65000"/>
                </a:schemeClr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chemeClr val="tx1">
                    <a:lumMod val="65000"/>
                  </a:schemeClr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有系統的建造門徒</a:t>
            </a:r>
            <a:endParaRPr lang="en-US" altLang="zh-TW" sz="4400" dirty="0">
              <a:solidFill>
                <a:schemeClr val="tx1">
                  <a:lumMod val="65000"/>
                </a:schemeClr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F2DE1-192B-4E0E-8F4D-45BFE0FED1B1}"/>
              </a:ext>
            </a:extLst>
          </p:cNvPr>
          <p:cNvSpPr/>
          <p:nvPr/>
        </p:nvSpPr>
        <p:spPr>
          <a:xfrm>
            <a:off x="465055" y="210378"/>
            <a:ext cx="1018723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DFPLiJinHeiW8-GB5" panose="020B0800000000000000" pitchFamily="34" charset="-120"/>
                <a:ea typeface="DFPLiJinHeiW8-GB5" panose="020B0800000000000000" pitchFamily="34" charset="-120"/>
              </a:rPr>
              <a:t>認識福音、傳揚福音、活出福音</a:t>
            </a:r>
            <a:endParaRPr lang="en-US" altLang="zh-TW" sz="3000" dirty="0">
              <a:solidFill>
                <a:srgbClr val="FF0000"/>
              </a:solidFill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72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帶領小組的方法</a:t>
            </a:r>
            <a:r>
              <a:rPr lang="en-US" altLang="zh-TW" sz="4800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:</a:t>
            </a:r>
            <a:endParaRPr lang="en-US" sz="4800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8D5C0-3B4F-49BC-98E4-17892F3E62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4400" dirty="0"/>
              <a:t>Welcome: </a:t>
            </a:r>
            <a:br>
              <a:rPr lang="en-US" altLang="zh-TW" sz="4400" dirty="0"/>
            </a:br>
            <a:r>
              <a:rPr lang="zh-TW" altLang="en-US" sz="4400" dirty="0">
                <a:ea typeface="DFHeiW9-GB5" panose="020B0909000000000000" pitchFamily="49" charset="-120"/>
              </a:rPr>
              <a:t>彼此認識的時間</a:t>
            </a:r>
            <a:endParaRPr lang="en-US" altLang="zh-TW" sz="4400" dirty="0">
              <a:ea typeface="DFHeiW9-GB5" panose="020B0909000000000000" pitchFamily="49" charset="-120"/>
            </a:endParaRPr>
          </a:p>
          <a:p>
            <a:r>
              <a:rPr lang="en-US" altLang="zh-TW" sz="4400" dirty="0">
                <a:ea typeface="DFHeiW9-GB5" panose="020B0909000000000000" pitchFamily="49" charset="-120"/>
              </a:rPr>
              <a:t>Worship:</a:t>
            </a:r>
            <a:br>
              <a:rPr lang="en-US" altLang="zh-TW" sz="4400" dirty="0">
                <a:ea typeface="DFHeiW9-GB5" panose="020B0909000000000000" pitchFamily="49" charset="-120"/>
              </a:rPr>
            </a:br>
            <a:r>
              <a:rPr lang="zh-TW" altLang="en-US" sz="4400" dirty="0">
                <a:ea typeface="DFHeiW9-GB5" panose="020B0909000000000000" pitchFamily="49" charset="-120"/>
              </a:rPr>
              <a:t>敬拜與讚美</a:t>
            </a:r>
            <a:endParaRPr lang="en-US" altLang="zh-TW" sz="4400" dirty="0">
              <a:ea typeface="DFHeiW9-GB5" panose="020B0909000000000000" pitchFamily="49" charset="-120"/>
            </a:endParaRPr>
          </a:p>
          <a:p>
            <a:r>
              <a:rPr lang="en-US" altLang="zh-TW" sz="4400" dirty="0">
                <a:ea typeface="DFHeiW9-GB5" panose="020B0909000000000000" pitchFamily="49" charset="-120"/>
              </a:rPr>
              <a:t>Word:</a:t>
            </a:r>
            <a:br>
              <a:rPr lang="en-US" altLang="zh-TW" sz="4400" dirty="0">
                <a:ea typeface="DFHeiW9-GB5" panose="020B0909000000000000" pitchFamily="49" charset="-120"/>
              </a:rPr>
            </a:br>
            <a:r>
              <a:rPr lang="zh-TW" altLang="en-US" sz="4400" dirty="0">
                <a:ea typeface="DFHeiW9-GB5" panose="020B0909000000000000" pitchFamily="49" charset="-120"/>
              </a:rPr>
              <a:t>以神的話語</a:t>
            </a:r>
            <a:br>
              <a:rPr lang="en-US" altLang="zh-TW" sz="4400" dirty="0">
                <a:ea typeface="DFHeiW9-GB5" panose="020B0909000000000000" pitchFamily="49" charset="-120"/>
              </a:rPr>
            </a:br>
            <a:r>
              <a:rPr lang="zh-TW" altLang="en-US" sz="4400" dirty="0">
                <a:ea typeface="DFHeiW9-GB5" panose="020B0909000000000000" pitchFamily="49" charset="-120"/>
              </a:rPr>
              <a:t>來彼此建造</a:t>
            </a:r>
            <a:endParaRPr lang="en-US" sz="4400" dirty="0">
              <a:ea typeface="DFHeiW9-GB5" panose="020B0909000000000000" pitchFamily="49" charset="-12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6B1CD8-100C-4008-83FC-3635B3B4B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51211"/>
            <a:ext cx="5181600" cy="4450977"/>
          </a:xfrm>
        </p:spPr>
        <p:txBody>
          <a:bodyPr>
            <a:normAutofit lnSpcReduction="10000"/>
          </a:bodyPr>
          <a:lstStyle/>
          <a:p>
            <a:r>
              <a:rPr lang="en-US" altLang="zh-TW" sz="4400" dirty="0"/>
              <a:t>Witness: </a:t>
            </a:r>
            <a:br>
              <a:rPr lang="en-US" altLang="zh-TW" sz="4400" dirty="0"/>
            </a:b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用個人見證應證</a:t>
            </a:r>
            <a:b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主耶穌大能與慈愛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en-US" sz="4400" dirty="0">
                <a:ea typeface="DFHeiW9-GB5" panose="020B0909000000000000" pitchFamily="49" charset="-120"/>
              </a:rPr>
              <a:t>Work &amp; Prayer:</a:t>
            </a:r>
            <a:br>
              <a:rPr lang="en-US" sz="4400" dirty="0">
                <a:ea typeface="DFHeiW9-GB5" panose="020B0909000000000000" pitchFamily="49" charset="-120"/>
              </a:rPr>
            </a:b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關懷與禱告</a:t>
            </a:r>
            <a:endParaRPr lang="en-US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438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2DADC1-A133-496B-9F97-02095D57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兩種的小組聚會</a:t>
            </a:r>
            <a:endParaRPr lang="en-US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98B24-840D-418A-A587-B537BAADA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6059"/>
            <a:ext cx="5181600" cy="4540904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家庭小組</a:t>
            </a:r>
            <a:endParaRPr lang="en-US" altLang="zh-TW" sz="5400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以經歷主耶穌的同在、能力為目的，</a:t>
            </a:r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是主耶穌生命分享的家人聚會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AB508-183F-48B1-9FE0-D3956D1E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挑戰小組</a:t>
            </a:r>
            <a:endParaRPr lang="en-US" altLang="zh-TW" sz="5400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傳福音為導向的小組聚會；</a:t>
            </a:r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持續不斷以見證福音的核心信息拯救靈魂。</a:t>
            </a:r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510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FD66303-CAA5-4405-8613-90E09AF1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家庭小組可實施的做法</a:t>
            </a:r>
            <a:r>
              <a:rPr lang="en-US" altLang="zh-TW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:</a:t>
            </a:r>
            <a:endParaRPr lang="en-US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DFCA75-CB0C-44F0-97DA-28B8080D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682"/>
            <a:ext cx="10515600" cy="4572281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每組選定要帶領信主的福音朋友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(4</a:t>
            </a:r>
            <a:r>
              <a:rPr lang="zh-TW" altLang="en-US" sz="4000">
                <a:latin typeface="DFHeiW9-GB5" panose="020B0909000000000000" pitchFamily="49" charset="-120"/>
                <a:ea typeface="DFHeiW9-GB5" panose="020B0909000000000000" pitchFamily="49" charset="-120"/>
              </a:rPr>
              <a:t>月</a:t>
            </a:r>
            <a:r>
              <a:rPr lang="en-US" altLang="zh-TW" sz="400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  <a:r>
              <a:rPr lang="zh-TW" altLang="en-US" sz="4000">
                <a:latin typeface="DFHeiW9-GB5" panose="020B0909000000000000" pitchFamily="49" charset="-120"/>
                <a:ea typeface="DFHeiW9-GB5" panose="020B0909000000000000" pitchFamily="49" charset="-120"/>
              </a:rPr>
              <a:t>；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從小組同工一起為他們提名禱告開始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(4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月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；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個別去建立關係，包括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喝咖啡、請吃飯、送禮物、及服事他等感動他打動他的方式來建立彼此信賴的關係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(4-6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月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；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邀請你的福音對象參加小組的聚會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(7-9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月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邀請你的福音對象參加教會佈道會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(10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月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</a:p>
          <a:p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6718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FD66303-CAA5-4405-8613-90E09AF1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家庭小組可實施的做法</a:t>
            </a:r>
            <a:r>
              <a:rPr lang="en-US" altLang="zh-TW" dirty="0">
                <a:latin typeface="DFPLiJinHeiW8-GB5" panose="020B0800000000000000" pitchFamily="34" charset="-120"/>
                <a:ea typeface="DFPLiJinHeiW8-GB5" panose="020B0800000000000000" pitchFamily="34" charset="-120"/>
              </a:rPr>
              <a:t>:</a:t>
            </a:r>
            <a:endParaRPr lang="en-US" dirty="0">
              <a:latin typeface="DFPLiJinHeiW8-GB5" panose="020B0800000000000000" pitchFamily="34" charset="-120"/>
              <a:ea typeface="DFPLiJinHeiW8-GB5" panose="020B0800000000000000" pitchFamily="34" charset="-12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DFCA75-CB0C-44F0-97DA-28B8080D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682"/>
            <a:ext cx="10515600" cy="4572281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每周各小組的同工要有聯繫與禱告會；</a:t>
            </a:r>
            <a:endParaRPr lang="en-US" altLang="zh-TW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每月一次全小組的同工激勵禱告聚會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激勵彼此福音朋友的邀請與關係建立；</a:t>
            </a:r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商討每月小組聚會材料的更有效使用；</a:t>
            </a:r>
            <a:endParaRPr lang="en-US" altLang="zh-TW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一起為小組聚會並福音朋友邀請禱告。</a:t>
            </a:r>
            <a:endParaRPr lang="en-US" sz="48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22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F2606-ADFE-4A37-98F1-35DA72CC725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1946" y="365312"/>
            <a:ext cx="10837360" cy="6127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1" baseline="30000" dirty="0">
                <a:ea typeface="DFHeiW9-GB5" panose="020B0909000000000000" pitchFamily="49" charset="-120"/>
              </a:rPr>
              <a:t>14</a:t>
            </a:r>
            <a:r>
              <a:rPr lang="zh-TW" altLang="en-US" sz="4800" dirty="0">
                <a:ea typeface="DFHeiW9-GB5" panose="020B0909000000000000" pitchFamily="49" charset="-120"/>
              </a:rPr>
              <a:t> 耶穌出來，見有許多的人，</a:t>
            </a:r>
            <a:br>
              <a:rPr lang="en-US" altLang="zh-TW" sz="4800" dirty="0">
                <a:ea typeface="DFHeiW9-GB5" panose="020B0909000000000000" pitchFamily="49" charset="-120"/>
              </a:rPr>
            </a:br>
            <a:r>
              <a:rPr lang="zh-TW" altLang="en-US" sz="4800" dirty="0">
                <a:ea typeface="DFHeiW9-GB5" panose="020B0909000000000000" pitchFamily="49" charset="-120"/>
              </a:rPr>
              <a:t>就憐憫他們，治好了他們的病人。</a:t>
            </a:r>
            <a:endParaRPr lang="en-US" altLang="zh-TW" sz="4800" dirty="0"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ea typeface="DFHeiW9-GB5" panose="020B0909000000000000" pitchFamily="49" charset="-120"/>
              </a:rPr>
              <a:t>15</a:t>
            </a:r>
            <a:r>
              <a:rPr lang="zh-TW" altLang="en-US" sz="4800" dirty="0">
                <a:ea typeface="DFHeiW9-GB5" panose="020B0909000000000000" pitchFamily="49" charset="-120"/>
              </a:rPr>
              <a:t> 天將晚的時候，門徒進前來，說：「這是野地，時候已經過了，請叫眾人散開，他們好往村子裏去，自己買吃的。」 </a:t>
            </a:r>
            <a:endParaRPr lang="en-US" altLang="zh-TW" sz="4800" dirty="0"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ea typeface="DFHeiW9-GB5" panose="020B0909000000000000" pitchFamily="49" charset="-120"/>
              </a:rPr>
              <a:t>16</a:t>
            </a:r>
            <a:r>
              <a:rPr lang="zh-TW" altLang="en-US" sz="4800" dirty="0">
                <a:ea typeface="DFHeiW9-GB5" panose="020B0909000000000000" pitchFamily="49" charset="-120"/>
              </a:rPr>
              <a:t> 耶穌說：「不用他們去，</a:t>
            </a:r>
            <a:br>
              <a:rPr lang="en-US" altLang="zh-TW" sz="4800" dirty="0">
                <a:ea typeface="DFHeiW9-GB5" panose="020B0909000000000000" pitchFamily="49" charset="-120"/>
              </a:rPr>
            </a:br>
            <a:r>
              <a:rPr lang="zh-TW" altLang="en-US" sz="4800" dirty="0">
                <a:ea typeface="DFHeiW9-GB5" panose="020B0909000000000000" pitchFamily="49" charset="-120"/>
              </a:rPr>
              <a:t>你們給他們吃吧！」 </a:t>
            </a:r>
            <a:endParaRPr lang="en-US" sz="4800" dirty="0">
              <a:ea typeface="DFHeiW9-GB5" panose="020B0909000000000000" pitchFamily="49" charset="-120"/>
            </a:endParaRPr>
          </a:p>
          <a:p>
            <a:pPr marL="0" indent="0">
              <a:buNone/>
            </a:pPr>
            <a:endParaRPr lang="en-US" sz="4800" dirty="0"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04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80C96-6036-4E6F-AE56-CE5CF9AEDFB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765110"/>
            <a:ext cx="10224247" cy="557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1" baseline="30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17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 門徒說：「我們這裏只有五個餅，兩條魚。」 </a:t>
            </a:r>
            <a:endParaRPr lang="en-US" altLang="zh-TW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18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 耶穌說：「拿過來給我。」</a:t>
            </a:r>
            <a:endParaRPr lang="en-US" altLang="zh-TW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19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 於是吩咐眾人坐在草地上，就拿著這五個餅，兩條魚，望著天祝福，擘開餅，遞給門徒，門徒又遞給眾人。</a:t>
            </a:r>
            <a:endParaRPr lang="en-US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48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5847-0ED8-4686-AF4B-675A64D7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80C96-6036-4E6F-AE56-CE5CF9AE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1" baseline="30000" dirty="0">
                <a:latin typeface="DFHeiW9-GB5" panose="020B0909000000000000" pitchFamily="49" charset="-120"/>
                <a:ea typeface="DFHeiW9-GB5" panose="020B0909000000000000" pitchFamily="49" charset="-120"/>
              </a:rPr>
              <a:t>20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 他們都吃，並且吃飽了；把剩下的零碎收拾起來，裝滿了十二個籃子。 </a:t>
            </a:r>
            <a:endParaRPr lang="en-US" altLang="zh-TW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HeiW9-GB5" panose="020B0909000000000000" pitchFamily="49" charset="-120"/>
                <a:ea typeface="DFHeiW9-GB5" panose="020B0909000000000000" pitchFamily="49" charset="-120"/>
              </a:rPr>
              <a:t>21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 吃的人，除了婦女孩子，約有五千。</a:t>
            </a:r>
            <a:endParaRPr lang="en-US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03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5BA39-1F45-47FF-996C-AF9F428A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主耶穌與門徒看見眾人反應的不同</a:t>
            </a:r>
            <a:endParaRPr lang="en-US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F2606-ADFE-4A37-98F1-35DA72CC7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14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耶穌出來，見有許多的人，</a:t>
            </a:r>
            <a:br>
              <a:rPr lang="en-US" altLang="zh-TW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就</a:t>
            </a:r>
            <a:r>
              <a:rPr lang="zh-TW" altLang="en-US" sz="60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憐憫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他們，治好了他們的病人。</a:t>
            </a:r>
            <a:endParaRPr lang="en-US" altLang="zh-TW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15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天將晚的時候，門徒進前來，說：「這是野地，時候已經過了，</a:t>
            </a:r>
            <a:br>
              <a:rPr lang="en-US" altLang="zh-TW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請叫眾人散開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，他們好往村子裏去，</a:t>
            </a:r>
            <a:br>
              <a:rPr lang="en-US" altLang="zh-TW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自己買吃的。」 </a:t>
            </a:r>
            <a:endParaRPr lang="en-US" altLang="zh-TW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205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C8210-7D7B-496D-B668-1802E564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主耶穌與門徒看見問題反應的不同</a:t>
            </a:r>
            <a:endParaRPr lang="en-US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F2606-ADFE-4A37-98F1-35DA72CC7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16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耶穌說：「不用他們去，</a:t>
            </a:r>
            <a:br>
              <a:rPr lang="en-US" altLang="zh-TW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60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你們給他們吃吧！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」</a:t>
            </a:r>
            <a:endParaRPr lang="en-US" altLang="zh-TW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17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門徒說：「我們這裏</a:t>
            </a:r>
            <a:r>
              <a:rPr lang="zh-TW" altLang="en-US" sz="66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只有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五個餅，兩條魚。」 </a:t>
            </a:r>
            <a:endParaRPr lang="en-US" altLang="zh-TW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18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耶穌說：「</a:t>
            </a:r>
            <a:r>
              <a:rPr lang="zh-TW" altLang="en-US" sz="60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拿過來給我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。」 </a:t>
            </a:r>
            <a:endParaRPr lang="en-US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sz="4800" dirty="0"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57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C462-EEF8-4AB7-ADFB-50C236D1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主耶穌要門徒一邊領受一邊傳下去</a:t>
            </a:r>
            <a:endParaRPr lang="en-US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80C96-6036-4E6F-AE56-CE5CF9AE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60"/>
            <a:ext cx="10515600" cy="478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19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於是吩咐眾人坐在草地上，就拿著這五個餅，兩條魚，望著天祝福，擘開餅，</a:t>
            </a:r>
            <a:r>
              <a:rPr lang="zh-TW" altLang="en-US" sz="5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遞給門徒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，</a:t>
            </a:r>
            <a:r>
              <a:rPr lang="zh-TW" altLang="en-US" sz="5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門徒又遞給眾人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。</a:t>
            </a:r>
            <a:endParaRPr lang="en-US" altLang="zh-TW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20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他們都吃，並且吃飽了；把剩下的零碎收拾起來，裝滿了十二個籃子。 </a:t>
            </a:r>
            <a:endParaRPr lang="en-US" altLang="zh-TW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1" baseline="30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21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 吃的人，除了婦女孩子，約有五千。</a:t>
            </a:r>
            <a:endParaRPr lang="en-US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61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90E1-77E4-41FF-947B-67676088DA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627528"/>
            <a:ext cx="10515600" cy="560294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主耶穌對我們的呼召</a:t>
            </a:r>
            <a:r>
              <a:rPr lang="en-US" altLang="zh-TW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:</a:t>
            </a:r>
          </a:p>
          <a:p>
            <a:r>
              <a:rPr lang="zh-TW" altLang="en-US" sz="5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你們給他們吃吧</a:t>
            </a:r>
            <a:r>
              <a:rPr lang="en-US" altLang="zh-TW" sz="5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!</a:t>
            </a: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主耶穌要我們的擺上</a:t>
            </a:r>
            <a:r>
              <a:rPr lang="en-US" altLang="zh-TW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:</a:t>
            </a:r>
          </a:p>
          <a:p>
            <a:r>
              <a:rPr lang="zh-TW" altLang="en-US" sz="5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現有的五餅二魚</a:t>
            </a:r>
            <a:endParaRPr lang="en-US" altLang="zh-TW" sz="5400" dirty="0">
              <a:solidFill>
                <a:srgbClr val="FFFF00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主耶穌教我們的服事</a:t>
            </a:r>
            <a:r>
              <a:rPr lang="en-US" altLang="zh-TW" sz="4800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:</a:t>
            </a:r>
          </a:p>
          <a:p>
            <a:r>
              <a:rPr lang="zh-TW" altLang="en-US" sz="54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一邊領受一邊傳遞</a:t>
            </a:r>
            <a:endParaRPr lang="en-US" sz="5400" dirty="0">
              <a:solidFill>
                <a:srgbClr val="FFFF00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550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1F1D-8333-48A8-8FAA-F15708F5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WeiBeiW7-GB5" panose="03000709000000000000" pitchFamily="65" charset="-120"/>
                <a:ea typeface="DFWeiBeiW7-GB5" panose="03000709000000000000" pitchFamily="65" charset="-120"/>
              </a:rPr>
              <a:t>小組正是我們可以餵飽自己與眾人的地方</a:t>
            </a:r>
            <a:endParaRPr lang="en-US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9AFD-65BF-4AB2-AE26-8045A52C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z="4800" dirty="0">
                <a:solidFill>
                  <a:prstClr val="white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主耶穌對我們的使命</a:t>
            </a:r>
            <a:r>
              <a:rPr lang="en-US" altLang="zh-TW" sz="4800" dirty="0">
                <a:solidFill>
                  <a:prstClr val="white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:</a:t>
            </a:r>
          </a:p>
          <a:p>
            <a:pPr lvl="0"/>
            <a:r>
              <a:rPr lang="zh-TW" altLang="en-US" sz="5400" dirty="0">
                <a:solidFill>
                  <a:prstClr val="white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你們要去，使萬民作我的門徒。</a:t>
            </a:r>
            <a:endParaRPr lang="en-US" altLang="zh-TW" sz="5400" dirty="0">
              <a:solidFill>
                <a:prstClr val="white"/>
              </a:solidFill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lvl="0"/>
            <a:endParaRPr lang="en-US" altLang="zh-TW" sz="4800" dirty="0">
              <a:solidFill>
                <a:prstClr val="white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 lvl="0"/>
            <a:r>
              <a:rPr lang="zh-TW" altLang="en-US" sz="4800" dirty="0">
                <a:solidFill>
                  <a:prstClr val="white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主耶穌對我們的呼召</a:t>
            </a:r>
            <a:r>
              <a:rPr lang="en-US" altLang="zh-TW" sz="4800" dirty="0">
                <a:solidFill>
                  <a:prstClr val="white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:</a:t>
            </a:r>
          </a:p>
          <a:p>
            <a:pPr lvl="0"/>
            <a:r>
              <a:rPr lang="zh-TW" altLang="en-US" sz="60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你們給他們吃吧</a:t>
            </a:r>
            <a:r>
              <a:rPr lang="en-US" altLang="zh-TW" sz="6000" dirty="0">
                <a:solidFill>
                  <a:srgbClr val="FFFF00"/>
                </a:solidFill>
                <a:latin typeface="DFHeiW9-GB5" panose="020B0909000000000000" pitchFamily="49" charset="-120"/>
                <a:ea typeface="DFHeiW9-GB5" panose="020B0909000000000000" pitchFamily="49" charset="-12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1354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DFHeiW9-GB5</vt:lpstr>
      <vt:lpstr>DFPLiJinHeiW8-GB5</vt:lpstr>
      <vt:lpstr>DFPTanLiW5-GB5</vt:lpstr>
      <vt:lpstr>DFWeiBeiW7-GB5</vt:lpstr>
      <vt:lpstr>Arial</vt:lpstr>
      <vt:lpstr>Calibri</vt:lpstr>
      <vt:lpstr>Calibri Light</vt:lpstr>
      <vt:lpstr>Office Theme</vt:lpstr>
      <vt:lpstr>小組的異象與具體的作法</vt:lpstr>
      <vt:lpstr>PowerPoint Presentation</vt:lpstr>
      <vt:lpstr>PowerPoint Presentation</vt:lpstr>
      <vt:lpstr>PowerPoint Presentation</vt:lpstr>
      <vt:lpstr>主耶穌與門徒看見眾人反應的不同</vt:lpstr>
      <vt:lpstr>主耶穌與門徒看見問題反應的不同</vt:lpstr>
      <vt:lpstr>主耶穌要門徒一邊領受一邊傳下去</vt:lpstr>
      <vt:lpstr>PowerPoint Presentation</vt:lpstr>
      <vt:lpstr>小組正是我們可以餵飽自己與眾人的地方</vt:lpstr>
      <vt:lpstr>2019年教會主題: 同心合意興旺福音</vt:lpstr>
      <vt:lpstr>PowerPoint Presentation</vt:lpstr>
      <vt:lpstr>PowerPoint Presentation</vt:lpstr>
      <vt:lpstr>帶領小組的方法:</vt:lpstr>
      <vt:lpstr>兩種的小組聚會</vt:lpstr>
      <vt:lpstr>家庭小組可實施的做法:</vt:lpstr>
      <vt:lpstr>家庭小組可實施的做法: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小組的方向與做法</dc:title>
  <dc:creator>Yao-chien Chen</dc:creator>
  <cp:lastModifiedBy>Yao-chien Chen</cp:lastModifiedBy>
  <cp:revision>15</cp:revision>
  <dcterms:created xsi:type="dcterms:W3CDTF">2019-04-06T06:04:20Z</dcterms:created>
  <dcterms:modified xsi:type="dcterms:W3CDTF">2020-06-21T07:43:41Z</dcterms:modified>
</cp:coreProperties>
</file>