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65" r:id="rId11"/>
    <p:sldId id="266" r:id="rId12"/>
    <p:sldId id="267" r:id="rId13"/>
    <p:sldId id="288" r:id="rId14"/>
    <p:sldId id="269" r:id="rId15"/>
    <p:sldId id="270" r:id="rId16"/>
    <p:sldId id="271" r:id="rId17"/>
    <p:sldId id="287" r:id="rId18"/>
    <p:sldId id="286" r:id="rId19"/>
    <p:sldId id="273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C109F-23ED-4004-A77D-F4AD2746B5EF}" v="30" dt="2022-10-27T13:14:50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72" autoAdjust="0"/>
    <p:restoredTop sz="94660"/>
  </p:normalViewPr>
  <p:slideViewPr>
    <p:cSldViewPr snapToGrid="0">
      <p:cViewPr varScale="1">
        <p:scale>
          <a:sx n="39" d="100"/>
          <a:sy n="39" d="100"/>
        </p:scale>
        <p:origin x="58" y="109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9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james Ho" userId="10f79a02456b64db" providerId="LiveId" clId="{4D6C109F-23ED-4004-A77D-F4AD2746B5EF}"/>
    <pc:docChg chg="custSel addSld delSld modSld sldOrd modMainMaster">
      <pc:chgData name="rjames Ho" userId="10f79a02456b64db" providerId="LiveId" clId="{4D6C109F-23ED-4004-A77D-F4AD2746B5EF}" dt="2022-10-27T13:14:54.594" v="116" actId="47"/>
      <pc:docMkLst>
        <pc:docMk/>
      </pc:docMkLst>
      <pc:sldChg chg="addSp delSp modSp mod modClrScheme chgLayout">
        <pc:chgData name="rjames Ho" userId="10f79a02456b64db" providerId="LiveId" clId="{4D6C109F-23ED-4004-A77D-F4AD2746B5EF}" dt="2022-10-27T13:09:17.080" v="4" actId="962"/>
        <pc:sldMkLst>
          <pc:docMk/>
          <pc:sldMk cId="109857222" sldId="256"/>
        </pc:sldMkLst>
        <pc:spChg chg="del">
          <ac:chgData name="rjames Ho" userId="10f79a02456b64db" providerId="LiveId" clId="{4D6C109F-23ED-4004-A77D-F4AD2746B5EF}" dt="2022-10-27T13:08:44.655" v="0" actId="70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rjames Ho" userId="10f79a02456b64db" providerId="LiveId" clId="{4D6C109F-23ED-4004-A77D-F4AD2746B5EF}" dt="2022-10-27T13:08:44.655" v="0" actId="700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rjames Ho" userId="10f79a02456b64db" providerId="LiveId" clId="{4D6C109F-23ED-4004-A77D-F4AD2746B5EF}" dt="2022-10-27T13:09:17.080" v="4" actId="962"/>
          <ac:picMkLst>
            <pc:docMk/>
            <pc:sldMk cId="109857222" sldId="256"/>
            <ac:picMk id="5" creationId="{8C23596A-7A42-3BC2-2604-FA8A488977FB}"/>
          </ac:picMkLst>
        </pc:picChg>
      </pc:sldChg>
      <pc:sldChg chg="addSp modSp new mod">
        <pc:chgData name="rjames Ho" userId="10f79a02456b64db" providerId="LiveId" clId="{4D6C109F-23ED-4004-A77D-F4AD2746B5EF}" dt="2022-10-27T13:09:46.135" v="36" actId="962"/>
        <pc:sldMkLst>
          <pc:docMk/>
          <pc:sldMk cId="3653864993" sldId="257"/>
        </pc:sldMkLst>
        <pc:picChg chg="add mod">
          <ac:chgData name="rjames Ho" userId="10f79a02456b64db" providerId="LiveId" clId="{4D6C109F-23ED-4004-A77D-F4AD2746B5EF}" dt="2022-10-27T13:09:46.135" v="36" actId="962"/>
          <ac:picMkLst>
            <pc:docMk/>
            <pc:sldMk cId="3653864993" sldId="257"/>
            <ac:picMk id="3" creationId="{D7AE5561-8D5E-9BE8-DD99-489977F7770C}"/>
          </ac:picMkLst>
        </pc:picChg>
      </pc:sldChg>
      <pc:sldChg chg="addSp modSp new mod">
        <pc:chgData name="rjames Ho" userId="10f79a02456b64db" providerId="LiveId" clId="{4D6C109F-23ED-4004-A77D-F4AD2746B5EF}" dt="2022-10-27T13:09:55.404" v="38" actId="27614"/>
        <pc:sldMkLst>
          <pc:docMk/>
          <pc:sldMk cId="1005271215" sldId="258"/>
        </pc:sldMkLst>
        <pc:picChg chg="add mod">
          <ac:chgData name="rjames Ho" userId="10f79a02456b64db" providerId="LiveId" clId="{4D6C109F-23ED-4004-A77D-F4AD2746B5EF}" dt="2022-10-27T13:09:55.404" v="38" actId="27614"/>
          <ac:picMkLst>
            <pc:docMk/>
            <pc:sldMk cId="1005271215" sldId="258"/>
            <ac:picMk id="3" creationId="{7BA6DA90-55DD-DC59-EE8B-992BBDA256AE}"/>
          </ac:picMkLst>
        </pc:picChg>
      </pc:sldChg>
      <pc:sldChg chg="addSp modSp new mod">
        <pc:chgData name="rjames Ho" userId="10f79a02456b64db" providerId="LiveId" clId="{4D6C109F-23ED-4004-A77D-F4AD2746B5EF}" dt="2022-10-27T13:10:01.928" v="41" actId="962"/>
        <pc:sldMkLst>
          <pc:docMk/>
          <pc:sldMk cId="2521889855" sldId="259"/>
        </pc:sldMkLst>
        <pc:picChg chg="add mod">
          <ac:chgData name="rjames Ho" userId="10f79a02456b64db" providerId="LiveId" clId="{4D6C109F-23ED-4004-A77D-F4AD2746B5EF}" dt="2022-10-27T13:10:01.928" v="41" actId="962"/>
          <ac:picMkLst>
            <pc:docMk/>
            <pc:sldMk cId="2521889855" sldId="259"/>
            <ac:picMk id="3" creationId="{2727AA33-04E2-3124-F928-AA8C135C77F7}"/>
          </ac:picMkLst>
        </pc:picChg>
      </pc:sldChg>
      <pc:sldChg chg="addSp modSp new mod">
        <pc:chgData name="rjames Ho" userId="10f79a02456b64db" providerId="LiveId" clId="{4D6C109F-23ED-4004-A77D-F4AD2746B5EF}" dt="2022-10-27T13:10:14.188" v="44" actId="962"/>
        <pc:sldMkLst>
          <pc:docMk/>
          <pc:sldMk cId="1890607761" sldId="260"/>
        </pc:sldMkLst>
        <pc:picChg chg="add mod">
          <ac:chgData name="rjames Ho" userId="10f79a02456b64db" providerId="LiveId" clId="{4D6C109F-23ED-4004-A77D-F4AD2746B5EF}" dt="2022-10-27T13:10:14.188" v="44" actId="962"/>
          <ac:picMkLst>
            <pc:docMk/>
            <pc:sldMk cId="1890607761" sldId="260"/>
            <ac:picMk id="3" creationId="{9CB12BB2-6546-965C-908C-ED4EEAFCF9D1}"/>
          </ac:picMkLst>
        </pc:picChg>
      </pc:sldChg>
      <pc:sldChg chg="addSp modSp new mod">
        <pc:chgData name="rjames Ho" userId="10f79a02456b64db" providerId="LiveId" clId="{4D6C109F-23ED-4004-A77D-F4AD2746B5EF}" dt="2022-10-27T13:10:31.580" v="47" actId="962"/>
        <pc:sldMkLst>
          <pc:docMk/>
          <pc:sldMk cId="2608071084" sldId="261"/>
        </pc:sldMkLst>
        <pc:picChg chg="add mod">
          <ac:chgData name="rjames Ho" userId="10f79a02456b64db" providerId="LiveId" clId="{4D6C109F-23ED-4004-A77D-F4AD2746B5EF}" dt="2022-10-27T13:10:31.580" v="47" actId="962"/>
          <ac:picMkLst>
            <pc:docMk/>
            <pc:sldMk cId="2608071084" sldId="261"/>
            <ac:picMk id="3" creationId="{6B1D0F19-AE14-44AA-A925-725A515661B8}"/>
          </ac:picMkLst>
        </pc:picChg>
      </pc:sldChg>
      <pc:sldChg chg="addSp modSp new mod">
        <pc:chgData name="rjames Ho" userId="10f79a02456b64db" providerId="LiveId" clId="{4D6C109F-23ED-4004-A77D-F4AD2746B5EF}" dt="2022-10-27T13:10:38.313" v="49" actId="27614"/>
        <pc:sldMkLst>
          <pc:docMk/>
          <pc:sldMk cId="3079548189" sldId="262"/>
        </pc:sldMkLst>
        <pc:picChg chg="add mod">
          <ac:chgData name="rjames Ho" userId="10f79a02456b64db" providerId="LiveId" clId="{4D6C109F-23ED-4004-A77D-F4AD2746B5EF}" dt="2022-10-27T13:10:38.313" v="49" actId="27614"/>
          <ac:picMkLst>
            <pc:docMk/>
            <pc:sldMk cId="3079548189" sldId="262"/>
            <ac:picMk id="3" creationId="{0F2C7CEE-9B65-BB03-EF42-3FCFF6D1471A}"/>
          </ac:picMkLst>
        </pc:picChg>
      </pc:sldChg>
      <pc:sldChg chg="addSp modSp new mod">
        <pc:chgData name="rjames Ho" userId="10f79a02456b64db" providerId="LiveId" clId="{4D6C109F-23ED-4004-A77D-F4AD2746B5EF}" dt="2022-10-27T13:10:45.990" v="52" actId="962"/>
        <pc:sldMkLst>
          <pc:docMk/>
          <pc:sldMk cId="3224826263" sldId="263"/>
        </pc:sldMkLst>
        <pc:picChg chg="add mod">
          <ac:chgData name="rjames Ho" userId="10f79a02456b64db" providerId="LiveId" clId="{4D6C109F-23ED-4004-A77D-F4AD2746B5EF}" dt="2022-10-27T13:10:45.990" v="52" actId="962"/>
          <ac:picMkLst>
            <pc:docMk/>
            <pc:sldMk cId="3224826263" sldId="263"/>
            <ac:picMk id="3" creationId="{46F5E03B-D8D2-5834-207B-2508842DE8C4}"/>
          </ac:picMkLst>
        </pc:picChg>
      </pc:sldChg>
      <pc:sldChg chg="addSp modSp new mod">
        <pc:chgData name="rjames Ho" userId="10f79a02456b64db" providerId="LiveId" clId="{4D6C109F-23ED-4004-A77D-F4AD2746B5EF}" dt="2022-10-27T13:10:55.842" v="55" actId="962"/>
        <pc:sldMkLst>
          <pc:docMk/>
          <pc:sldMk cId="460062462" sldId="264"/>
        </pc:sldMkLst>
        <pc:picChg chg="add mod">
          <ac:chgData name="rjames Ho" userId="10f79a02456b64db" providerId="LiveId" clId="{4D6C109F-23ED-4004-A77D-F4AD2746B5EF}" dt="2022-10-27T13:10:55.842" v="55" actId="962"/>
          <ac:picMkLst>
            <pc:docMk/>
            <pc:sldMk cId="460062462" sldId="264"/>
            <ac:picMk id="3" creationId="{33A261F3-C1FA-D14C-8499-E3DB9C30601A}"/>
          </ac:picMkLst>
        </pc:picChg>
      </pc:sldChg>
      <pc:sldChg chg="addSp modSp new mod">
        <pc:chgData name="rjames Ho" userId="10f79a02456b64db" providerId="LiveId" clId="{4D6C109F-23ED-4004-A77D-F4AD2746B5EF}" dt="2022-10-27T13:11:04.753" v="58" actId="962"/>
        <pc:sldMkLst>
          <pc:docMk/>
          <pc:sldMk cId="3964420182" sldId="265"/>
        </pc:sldMkLst>
        <pc:picChg chg="add mod">
          <ac:chgData name="rjames Ho" userId="10f79a02456b64db" providerId="LiveId" clId="{4D6C109F-23ED-4004-A77D-F4AD2746B5EF}" dt="2022-10-27T13:11:04.753" v="58" actId="962"/>
          <ac:picMkLst>
            <pc:docMk/>
            <pc:sldMk cId="3964420182" sldId="265"/>
            <ac:picMk id="3" creationId="{F6C22313-23AB-8ACE-2CF6-638A90C9917F}"/>
          </ac:picMkLst>
        </pc:picChg>
      </pc:sldChg>
      <pc:sldChg chg="addSp modSp new mod">
        <pc:chgData name="rjames Ho" userId="10f79a02456b64db" providerId="LiveId" clId="{4D6C109F-23ED-4004-A77D-F4AD2746B5EF}" dt="2022-10-27T13:11:47.099" v="61" actId="962"/>
        <pc:sldMkLst>
          <pc:docMk/>
          <pc:sldMk cId="3198670360" sldId="266"/>
        </pc:sldMkLst>
        <pc:picChg chg="add mod">
          <ac:chgData name="rjames Ho" userId="10f79a02456b64db" providerId="LiveId" clId="{4D6C109F-23ED-4004-A77D-F4AD2746B5EF}" dt="2022-10-27T13:11:47.099" v="61" actId="962"/>
          <ac:picMkLst>
            <pc:docMk/>
            <pc:sldMk cId="3198670360" sldId="266"/>
            <ac:picMk id="3" creationId="{71DA5E48-037C-F4E4-987A-F074C6059629}"/>
          </ac:picMkLst>
        </pc:picChg>
      </pc:sldChg>
      <pc:sldChg chg="addSp modSp new mod">
        <pc:chgData name="rjames Ho" userId="10f79a02456b64db" providerId="LiveId" clId="{4D6C109F-23ED-4004-A77D-F4AD2746B5EF}" dt="2022-10-27T13:11:55.893" v="64" actId="962"/>
        <pc:sldMkLst>
          <pc:docMk/>
          <pc:sldMk cId="3845896111" sldId="267"/>
        </pc:sldMkLst>
        <pc:picChg chg="add mod">
          <ac:chgData name="rjames Ho" userId="10f79a02456b64db" providerId="LiveId" clId="{4D6C109F-23ED-4004-A77D-F4AD2746B5EF}" dt="2022-10-27T13:11:55.893" v="64" actId="962"/>
          <ac:picMkLst>
            <pc:docMk/>
            <pc:sldMk cId="3845896111" sldId="267"/>
            <ac:picMk id="3" creationId="{F64F3E0D-1239-D532-9C82-F4A28B6DAE0B}"/>
          </ac:picMkLst>
        </pc:picChg>
      </pc:sldChg>
      <pc:sldChg chg="addSp modSp new mod">
        <pc:chgData name="rjames Ho" userId="10f79a02456b64db" providerId="LiveId" clId="{4D6C109F-23ED-4004-A77D-F4AD2746B5EF}" dt="2022-10-27T13:12:07.508" v="67" actId="962"/>
        <pc:sldMkLst>
          <pc:docMk/>
          <pc:sldMk cId="2116531377" sldId="268"/>
        </pc:sldMkLst>
        <pc:picChg chg="add mod">
          <ac:chgData name="rjames Ho" userId="10f79a02456b64db" providerId="LiveId" clId="{4D6C109F-23ED-4004-A77D-F4AD2746B5EF}" dt="2022-10-27T13:12:07.508" v="67" actId="962"/>
          <ac:picMkLst>
            <pc:docMk/>
            <pc:sldMk cId="2116531377" sldId="268"/>
            <ac:picMk id="3" creationId="{EFE16BE0-A5B6-F8D2-306E-57E02C328117}"/>
          </ac:picMkLst>
        </pc:picChg>
      </pc:sldChg>
      <pc:sldChg chg="addSp modSp new mod">
        <pc:chgData name="rjames Ho" userId="10f79a02456b64db" providerId="LiveId" clId="{4D6C109F-23ED-4004-A77D-F4AD2746B5EF}" dt="2022-10-27T13:12:15.592" v="70" actId="962"/>
        <pc:sldMkLst>
          <pc:docMk/>
          <pc:sldMk cId="1568025751" sldId="269"/>
        </pc:sldMkLst>
        <pc:picChg chg="add mod">
          <ac:chgData name="rjames Ho" userId="10f79a02456b64db" providerId="LiveId" clId="{4D6C109F-23ED-4004-A77D-F4AD2746B5EF}" dt="2022-10-27T13:12:15.592" v="70" actId="962"/>
          <ac:picMkLst>
            <pc:docMk/>
            <pc:sldMk cId="1568025751" sldId="269"/>
            <ac:picMk id="3" creationId="{CB68DB54-4953-0FEF-135E-0315AF1EBCC0}"/>
          </ac:picMkLst>
        </pc:picChg>
      </pc:sldChg>
      <pc:sldChg chg="addSp modSp new mod">
        <pc:chgData name="rjames Ho" userId="10f79a02456b64db" providerId="LiveId" clId="{4D6C109F-23ED-4004-A77D-F4AD2746B5EF}" dt="2022-10-27T13:12:24.976" v="73" actId="962"/>
        <pc:sldMkLst>
          <pc:docMk/>
          <pc:sldMk cId="1917351619" sldId="270"/>
        </pc:sldMkLst>
        <pc:picChg chg="add mod">
          <ac:chgData name="rjames Ho" userId="10f79a02456b64db" providerId="LiveId" clId="{4D6C109F-23ED-4004-A77D-F4AD2746B5EF}" dt="2022-10-27T13:12:24.976" v="73" actId="962"/>
          <ac:picMkLst>
            <pc:docMk/>
            <pc:sldMk cId="1917351619" sldId="270"/>
            <ac:picMk id="3" creationId="{00C08BF8-A95A-9584-5A76-940F98A98CA9}"/>
          </ac:picMkLst>
        </pc:picChg>
      </pc:sldChg>
      <pc:sldChg chg="addSp modSp new mod">
        <pc:chgData name="rjames Ho" userId="10f79a02456b64db" providerId="LiveId" clId="{4D6C109F-23ED-4004-A77D-F4AD2746B5EF}" dt="2022-10-27T13:12:35.169" v="76" actId="962"/>
        <pc:sldMkLst>
          <pc:docMk/>
          <pc:sldMk cId="4224696837" sldId="271"/>
        </pc:sldMkLst>
        <pc:picChg chg="add mod">
          <ac:chgData name="rjames Ho" userId="10f79a02456b64db" providerId="LiveId" clId="{4D6C109F-23ED-4004-A77D-F4AD2746B5EF}" dt="2022-10-27T13:12:35.169" v="76" actId="962"/>
          <ac:picMkLst>
            <pc:docMk/>
            <pc:sldMk cId="4224696837" sldId="271"/>
            <ac:picMk id="3" creationId="{96EBB3BC-5CFC-9896-CA50-11B2CE311D1E}"/>
          </ac:picMkLst>
        </pc:picChg>
      </pc:sldChg>
      <pc:sldChg chg="addSp modSp new mod">
        <pc:chgData name="rjames Ho" userId="10f79a02456b64db" providerId="LiveId" clId="{4D6C109F-23ED-4004-A77D-F4AD2746B5EF}" dt="2022-10-27T13:12:57.657" v="78" actId="27614"/>
        <pc:sldMkLst>
          <pc:docMk/>
          <pc:sldMk cId="1917487914" sldId="272"/>
        </pc:sldMkLst>
        <pc:picChg chg="add mod">
          <ac:chgData name="rjames Ho" userId="10f79a02456b64db" providerId="LiveId" clId="{4D6C109F-23ED-4004-A77D-F4AD2746B5EF}" dt="2022-10-27T13:12:57.657" v="78" actId="27614"/>
          <ac:picMkLst>
            <pc:docMk/>
            <pc:sldMk cId="1917487914" sldId="272"/>
            <ac:picMk id="3" creationId="{E2E4A5BE-87E0-84EE-D2D5-89498EC98723}"/>
          </ac:picMkLst>
        </pc:picChg>
      </pc:sldChg>
      <pc:sldChg chg="addSp modSp new mod">
        <pc:chgData name="rjames Ho" userId="10f79a02456b64db" providerId="LiveId" clId="{4D6C109F-23ED-4004-A77D-F4AD2746B5EF}" dt="2022-10-27T13:13:04.983" v="81" actId="962"/>
        <pc:sldMkLst>
          <pc:docMk/>
          <pc:sldMk cId="1473770057" sldId="273"/>
        </pc:sldMkLst>
        <pc:picChg chg="add mod">
          <ac:chgData name="rjames Ho" userId="10f79a02456b64db" providerId="LiveId" clId="{4D6C109F-23ED-4004-A77D-F4AD2746B5EF}" dt="2022-10-27T13:13:04.983" v="81" actId="962"/>
          <ac:picMkLst>
            <pc:docMk/>
            <pc:sldMk cId="1473770057" sldId="273"/>
            <ac:picMk id="3" creationId="{18CFE85D-540B-B94E-9E05-2F63F5476FD3}"/>
          </ac:picMkLst>
        </pc:picChg>
      </pc:sldChg>
      <pc:sldChg chg="addSp modSp new mod">
        <pc:chgData name="rjames Ho" userId="10f79a02456b64db" providerId="LiveId" clId="{4D6C109F-23ED-4004-A77D-F4AD2746B5EF}" dt="2022-10-27T13:13:13.812" v="84" actId="962"/>
        <pc:sldMkLst>
          <pc:docMk/>
          <pc:sldMk cId="520682750" sldId="274"/>
        </pc:sldMkLst>
        <pc:picChg chg="add mod">
          <ac:chgData name="rjames Ho" userId="10f79a02456b64db" providerId="LiveId" clId="{4D6C109F-23ED-4004-A77D-F4AD2746B5EF}" dt="2022-10-27T13:13:13.812" v="84" actId="962"/>
          <ac:picMkLst>
            <pc:docMk/>
            <pc:sldMk cId="520682750" sldId="274"/>
            <ac:picMk id="3" creationId="{E87CFD34-A8D3-76F4-D716-ADE4CC27EB85}"/>
          </ac:picMkLst>
        </pc:picChg>
      </pc:sldChg>
      <pc:sldChg chg="addSp modSp new mod">
        <pc:chgData name="rjames Ho" userId="10f79a02456b64db" providerId="LiveId" clId="{4D6C109F-23ED-4004-A77D-F4AD2746B5EF}" dt="2022-10-27T13:13:22.257" v="87" actId="962"/>
        <pc:sldMkLst>
          <pc:docMk/>
          <pc:sldMk cId="3595865980" sldId="275"/>
        </pc:sldMkLst>
        <pc:picChg chg="add mod">
          <ac:chgData name="rjames Ho" userId="10f79a02456b64db" providerId="LiveId" clId="{4D6C109F-23ED-4004-A77D-F4AD2746B5EF}" dt="2022-10-27T13:13:22.257" v="87" actId="962"/>
          <ac:picMkLst>
            <pc:docMk/>
            <pc:sldMk cId="3595865980" sldId="275"/>
            <ac:picMk id="3" creationId="{CAE8482D-D3D8-C3AB-C195-85142A782E8F}"/>
          </ac:picMkLst>
        </pc:picChg>
      </pc:sldChg>
      <pc:sldChg chg="addSp modSp new mod">
        <pc:chgData name="rjames Ho" userId="10f79a02456b64db" providerId="LiveId" clId="{4D6C109F-23ED-4004-A77D-F4AD2746B5EF}" dt="2022-10-27T13:13:32.125" v="90" actId="962"/>
        <pc:sldMkLst>
          <pc:docMk/>
          <pc:sldMk cId="2036876188" sldId="276"/>
        </pc:sldMkLst>
        <pc:picChg chg="add mod">
          <ac:chgData name="rjames Ho" userId="10f79a02456b64db" providerId="LiveId" clId="{4D6C109F-23ED-4004-A77D-F4AD2746B5EF}" dt="2022-10-27T13:13:32.125" v="90" actId="962"/>
          <ac:picMkLst>
            <pc:docMk/>
            <pc:sldMk cId="2036876188" sldId="276"/>
            <ac:picMk id="3" creationId="{BB4B968F-62F5-56B6-911C-A417E55BF8EA}"/>
          </ac:picMkLst>
        </pc:picChg>
      </pc:sldChg>
      <pc:sldChg chg="addSp modSp new mod">
        <pc:chgData name="rjames Ho" userId="10f79a02456b64db" providerId="LiveId" clId="{4D6C109F-23ED-4004-A77D-F4AD2746B5EF}" dt="2022-10-27T13:13:41.759" v="93" actId="962"/>
        <pc:sldMkLst>
          <pc:docMk/>
          <pc:sldMk cId="650886050" sldId="277"/>
        </pc:sldMkLst>
        <pc:picChg chg="add mod">
          <ac:chgData name="rjames Ho" userId="10f79a02456b64db" providerId="LiveId" clId="{4D6C109F-23ED-4004-A77D-F4AD2746B5EF}" dt="2022-10-27T13:13:41.759" v="93" actId="962"/>
          <ac:picMkLst>
            <pc:docMk/>
            <pc:sldMk cId="650886050" sldId="277"/>
            <ac:picMk id="3" creationId="{113354A7-0AF3-C28A-3DC8-88DB771D35B8}"/>
          </ac:picMkLst>
        </pc:picChg>
      </pc:sldChg>
      <pc:sldChg chg="addSp modSp new mod">
        <pc:chgData name="rjames Ho" userId="10f79a02456b64db" providerId="LiveId" clId="{4D6C109F-23ED-4004-A77D-F4AD2746B5EF}" dt="2022-10-27T13:13:49.918" v="95" actId="27614"/>
        <pc:sldMkLst>
          <pc:docMk/>
          <pc:sldMk cId="699518400" sldId="278"/>
        </pc:sldMkLst>
        <pc:picChg chg="add mod">
          <ac:chgData name="rjames Ho" userId="10f79a02456b64db" providerId="LiveId" clId="{4D6C109F-23ED-4004-A77D-F4AD2746B5EF}" dt="2022-10-27T13:13:49.918" v="95" actId="27614"/>
          <ac:picMkLst>
            <pc:docMk/>
            <pc:sldMk cId="699518400" sldId="278"/>
            <ac:picMk id="3" creationId="{87A5E90F-DE4F-CB61-3616-44E811634102}"/>
          </ac:picMkLst>
        </pc:picChg>
      </pc:sldChg>
      <pc:sldChg chg="addSp modSp new mod">
        <pc:chgData name="rjames Ho" userId="10f79a02456b64db" providerId="LiveId" clId="{4D6C109F-23ED-4004-A77D-F4AD2746B5EF}" dt="2022-10-27T13:13:58" v="98" actId="962"/>
        <pc:sldMkLst>
          <pc:docMk/>
          <pc:sldMk cId="2743864448" sldId="279"/>
        </pc:sldMkLst>
        <pc:picChg chg="add mod">
          <ac:chgData name="rjames Ho" userId="10f79a02456b64db" providerId="LiveId" clId="{4D6C109F-23ED-4004-A77D-F4AD2746B5EF}" dt="2022-10-27T13:13:58" v="98" actId="962"/>
          <ac:picMkLst>
            <pc:docMk/>
            <pc:sldMk cId="2743864448" sldId="279"/>
            <ac:picMk id="3" creationId="{E51F6FCA-5BF0-B0F3-9024-C0FED716503B}"/>
          </ac:picMkLst>
        </pc:picChg>
      </pc:sldChg>
      <pc:sldChg chg="addSp modSp new mod">
        <pc:chgData name="rjames Ho" userId="10f79a02456b64db" providerId="LiveId" clId="{4D6C109F-23ED-4004-A77D-F4AD2746B5EF}" dt="2022-10-27T13:14:06.369" v="101" actId="962"/>
        <pc:sldMkLst>
          <pc:docMk/>
          <pc:sldMk cId="4103708102" sldId="280"/>
        </pc:sldMkLst>
        <pc:picChg chg="add mod">
          <ac:chgData name="rjames Ho" userId="10f79a02456b64db" providerId="LiveId" clId="{4D6C109F-23ED-4004-A77D-F4AD2746B5EF}" dt="2022-10-27T13:14:06.369" v="101" actId="962"/>
          <ac:picMkLst>
            <pc:docMk/>
            <pc:sldMk cId="4103708102" sldId="280"/>
            <ac:picMk id="3" creationId="{0E519BD0-9D5D-EA85-4A78-032C4D20E975}"/>
          </ac:picMkLst>
        </pc:picChg>
      </pc:sldChg>
      <pc:sldChg chg="addSp modSp new mod ord">
        <pc:chgData name="rjames Ho" userId="10f79a02456b64db" providerId="LiveId" clId="{4D6C109F-23ED-4004-A77D-F4AD2746B5EF}" dt="2022-10-27T13:14:17.309" v="106" actId="962"/>
        <pc:sldMkLst>
          <pc:docMk/>
          <pc:sldMk cId="624633648" sldId="281"/>
        </pc:sldMkLst>
        <pc:picChg chg="add mod">
          <ac:chgData name="rjames Ho" userId="10f79a02456b64db" providerId="LiveId" clId="{4D6C109F-23ED-4004-A77D-F4AD2746B5EF}" dt="2022-10-27T13:14:17.309" v="106" actId="962"/>
          <ac:picMkLst>
            <pc:docMk/>
            <pc:sldMk cId="624633648" sldId="281"/>
            <ac:picMk id="3" creationId="{CF1D058C-9669-5901-33DF-796EFDC41E4A}"/>
          </ac:picMkLst>
        </pc:picChg>
      </pc:sldChg>
      <pc:sldChg chg="addSp modSp new mod">
        <pc:chgData name="rjames Ho" userId="10f79a02456b64db" providerId="LiveId" clId="{4D6C109F-23ED-4004-A77D-F4AD2746B5EF}" dt="2022-10-27T13:14:31.172" v="109" actId="962"/>
        <pc:sldMkLst>
          <pc:docMk/>
          <pc:sldMk cId="181243965" sldId="282"/>
        </pc:sldMkLst>
        <pc:picChg chg="add mod">
          <ac:chgData name="rjames Ho" userId="10f79a02456b64db" providerId="LiveId" clId="{4D6C109F-23ED-4004-A77D-F4AD2746B5EF}" dt="2022-10-27T13:14:31.172" v="109" actId="962"/>
          <ac:picMkLst>
            <pc:docMk/>
            <pc:sldMk cId="181243965" sldId="282"/>
            <ac:picMk id="3" creationId="{07FA4452-0CB3-48ED-3E9A-D1F26EB64BD3}"/>
          </ac:picMkLst>
        </pc:picChg>
      </pc:sldChg>
      <pc:sldChg chg="addSp modSp new mod">
        <pc:chgData name="rjames Ho" userId="10f79a02456b64db" providerId="LiveId" clId="{4D6C109F-23ED-4004-A77D-F4AD2746B5EF}" dt="2022-10-27T13:14:42.064" v="112" actId="962"/>
        <pc:sldMkLst>
          <pc:docMk/>
          <pc:sldMk cId="239415481" sldId="283"/>
        </pc:sldMkLst>
        <pc:picChg chg="add mod">
          <ac:chgData name="rjames Ho" userId="10f79a02456b64db" providerId="LiveId" clId="{4D6C109F-23ED-4004-A77D-F4AD2746B5EF}" dt="2022-10-27T13:14:42.064" v="112" actId="962"/>
          <ac:picMkLst>
            <pc:docMk/>
            <pc:sldMk cId="239415481" sldId="283"/>
            <ac:picMk id="3" creationId="{6030AAFD-18C4-6461-99D7-5369EDF4E4A7}"/>
          </ac:picMkLst>
        </pc:picChg>
      </pc:sldChg>
      <pc:sldChg chg="addSp modSp new mod">
        <pc:chgData name="rjames Ho" userId="10f79a02456b64db" providerId="LiveId" clId="{4D6C109F-23ED-4004-A77D-F4AD2746B5EF}" dt="2022-10-27T13:14:51.794" v="115" actId="962"/>
        <pc:sldMkLst>
          <pc:docMk/>
          <pc:sldMk cId="2518965399" sldId="284"/>
        </pc:sldMkLst>
        <pc:picChg chg="add mod">
          <ac:chgData name="rjames Ho" userId="10f79a02456b64db" providerId="LiveId" clId="{4D6C109F-23ED-4004-A77D-F4AD2746B5EF}" dt="2022-10-27T13:14:51.794" v="115" actId="962"/>
          <ac:picMkLst>
            <pc:docMk/>
            <pc:sldMk cId="2518965399" sldId="284"/>
            <ac:picMk id="3" creationId="{177C7859-9AA2-6B27-21AF-67E7637A10CE}"/>
          </ac:picMkLst>
        </pc:picChg>
      </pc:sldChg>
      <pc:sldChg chg="new del">
        <pc:chgData name="rjames Ho" userId="10f79a02456b64db" providerId="LiveId" clId="{4D6C109F-23ED-4004-A77D-F4AD2746B5EF}" dt="2022-10-27T13:14:54.594" v="116" actId="47"/>
        <pc:sldMkLst>
          <pc:docMk/>
          <pc:sldMk cId="4012047423" sldId="285"/>
        </pc:sldMkLst>
      </pc:sldChg>
      <pc:sldMasterChg chg="modSp modSldLayout">
        <pc:chgData name="rjames Ho" userId="10f79a02456b64db" providerId="LiveId" clId="{4D6C109F-23ED-4004-A77D-F4AD2746B5EF}" dt="2022-10-27T13:08:55.426" v="1"/>
        <pc:sldMasterMkLst>
          <pc:docMk/>
          <pc:sldMasterMk cId="2460954070" sldId="2147483660"/>
        </pc:sldMasterMkLst>
        <pc:spChg chg="mod">
          <ac:chgData name="rjames Ho" userId="10f79a02456b64db" providerId="LiveId" clId="{4D6C109F-23ED-4004-A77D-F4AD2746B5EF}" dt="2022-10-27T13:08:55.426" v="1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rjames Ho" userId="10f79a02456b64db" providerId="LiveId" clId="{4D6C109F-23ED-4004-A77D-F4AD2746B5EF}" dt="2022-10-27T13:08:55.426" v="1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rjames Ho" userId="10f79a02456b64db" providerId="LiveId" clId="{4D6C109F-23ED-4004-A77D-F4AD2746B5EF}" dt="2022-10-27T13:08:55.426" v="1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rjames Ho" userId="10f79a02456b64db" providerId="LiveId" clId="{4D6C109F-23ED-4004-A77D-F4AD2746B5EF}" dt="2022-10-27T13:08:55.426" v="1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rjames Ho" userId="10f79a02456b64db" providerId="LiveId" clId="{4D6C109F-23ED-4004-A77D-F4AD2746B5EF}" dt="2022-10-27T13:08:55.426" v="1"/>
          <ac:spMkLst>
            <pc:docMk/>
            <pc:sldMasterMk cId="2460954070" sldId="2147483660"/>
            <ac:spMk id="6" creationId="{00000000-0000-0000-0000-000000000000}"/>
          </ac:spMkLst>
        </pc:spChg>
        <pc:sldLayoutChg chg="modSp">
          <pc:chgData name="rjames Ho" userId="10f79a02456b64db" providerId="LiveId" clId="{4D6C109F-23ED-4004-A77D-F4AD2746B5EF}" dt="2022-10-27T13:08:55.426" v="1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modSp">
          <pc:chgData name="rjames Ho" userId="10f79a02456b64db" providerId="LiveId" clId="{4D6C109F-23ED-4004-A77D-F4AD2746B5EF}" dt="2022-10-27T13:08:55.426" v="1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">
          <pc:chgData name="rjames Ho" userId="10f79a02456b64db" providerId="LiveId" clId="{4D6C109F-23ED-4004-A77D-F4AD2746B5EF}" dt="2022-10-27T13:08:55.426" v="1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">
          <pc:chgData name="rjames Ho" userId="10f79a02456b64db" providerId="LiveId" clId="{4D6C109F-23ED-4004-A77D-F4AD2746B5EF}" dt="2022-10-27T13:08:55.426" v="1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modSp">
          <pc:chgData name="rjames Ho" userId="10f79a02456b64db" providerId="LiveId" clId="{4D6C109F-23ED-4004-A77D-F4AD2746B5EF}" dt="2022-10-27T13:08:55.426" v="1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">
          <pc:chgData name="rjames Ho" userId="10f79a02456b64db" providerId="LiveId" clId="{4D6C109F-23ED-4004-A77D-F4AD2746B5EF}" dt="2022-10-27T13:08:55.426" v="1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modSp">
          <pc:chgData name="rjames Ho" userId="10f79a02456b64db" providerId="LiveId" clId="{4D6C109F-23ED-4004-A77D-F4AD2746B5EF}" dt="2022-10-27T13:08:55.426" v="1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rjames Ho" userId="10f79a02456b64db" providerId="LiveId" clId="{4D6C109F-23ED-4004-A77D-F4AD2746B5EF}" dt="2022-10-27T13:08:55.426" v="1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6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9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7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3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1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0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8C23596A-7A42-3BC2-2604-FA8A48897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6C22313-23AB-8ACE-2CF6-638A90C99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20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1DA5E48-037C-F4E4-987A-F074C6059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7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64F3E0D-1239-D532-9C82-F4A28B6DA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">
            <a:extLst>
              <a:ext uri="{FF2B5EF4-FFF2-40B4-BE49-F238E27FC236}">
                <a16:creationId xmlns:a16="http://schemas.microsoft.com/office/drawing/2014/main" id="{BE2F9840-9967-7DCF-B59F-30607A779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4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B68DB54-4953-0FEF-135E-0315AF1EB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2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0C08BF8-A95A-9584-5A76-940F98A98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51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6EBB3BC-5CFC-9896-CA50-11B2CE311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9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letter">
            <a:extLst>
              <a:ext uri="{FF2B5EF4-FFF2-40B4-BE49-F238E27FC236}">
                <a16:creationId xmlns:a16="http://schemas.microsoft.com/office/drawing/2014/main" id="{0AC3EA53-B24B-DDEE-5212-5E058D17B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5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68FC820-217C-1FA3-6DD2-887356447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31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8CFE85D-540B-B94E-9E05-2F63F5476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7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7AE5561-8D5E-9BE8-DD99-489977F77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6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AE8482D-D3D8-C3AB-C195-85142A782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65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B4B968F-62F5-56B6-911C-A417E55BF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6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13354A7-0AF3-C28A-3DC8-88DB771D3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86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7A5E90F-DE4F-CB61-3616-44E811634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18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51F6FCA-5BF0-B0F3-9024-C0FED7165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64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F1D058C-9669-5901-33DF-796EFDC41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33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 with medium confidence">
            <a:extLst>
              <a:ext uri="{FF2B5EF4-FFF2-40B4-BE49-F238E27FC236}">
                <a16:creationId xmlns:a16="http://schemas.microsoft.com/office/drawing/2014/main" id="{0E519BD0-9D5D-EA85-4A78-032C4D20E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08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07FA4452-0CB3-48ED-3E9A-D1F26EB64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3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030AAFD-18C4-6461-99D7-5369EDF4E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5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77C7859-9AA2-6B27-21AF-67E7637A1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6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unning&#10;&#10;Description automatically generated with low confidence">
            <a:extLst>
              <a:ext uri="{FF2B5EF4-FFF2-40B4-BE49-F238E27FC236}">
                <a16:creationId xmlns:a16="http://schemas.microsoft.com/office/drawing/2014/main" id="{7BA6DA90-55DD-DC59-EE8B-992BBDA25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727AA33-04E2-3124-F928-AA8C135C7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8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CB12BB2-6546-965C-908C-ED4EEAFCF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0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B1D0F19-AE14-44AA-A925-725A51566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7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F2C7CEE-9B65-BB03-EF42-3FCFF6D14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8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6F5E03B-D8D2-5834-207B-2508842DE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2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">
            <a:extLst>
              <a:ext uri="{FF2B5EF4-FFF2-40B4-BE49-F238E27FC236}">
                <a16:creationId xmlns:a16="http://schemas.microsoft.com/office/drawing/2014/main" id="{45BC401E-7FD4-0308-ED74-DD3761CAF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2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rjames Ho</cp:lastModifiedBy>
  <cp:revision>2</cp:revision>
  <dcterms:created xsi:type="dcterms:W3CDTF">2022-10-27T13:08:25Z</dcterms:created>
  <dcterms:modified xsi:type="dcterms:W3CDTF">2022-10-27T18:06:40Z</dcterms:modified>
</cp:coreProperties>
</file>